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95587" y="1293618"/>
            <a:ext cx="8825658" cy="2677648"/>
          </a:xfrm>
        </p:spPr>
        <p:txBody>
          <a:bodyPr/>
          <a:lstStyle/>
          <a:p>
            <a:pPr algn="ctr"/>
            <a:r>
              <a:rPr lang="es-VE" dirty="0" smtClean="0"/>
              <a:t>Capítulo </a:t>
            </a:r>
            <a:r>
              <a:rPr lang="es-VE" dirty="0" smtClean="0"/>
              <a:t>V</a:t>
            </a:r>
            <a:r>
              <a:rPr lang="es-VE" dirty="0" smtClean="0"/>
              <a:t/>
            </a:r>
            <a:br>
              <a:rPr lang="es-VE" dirty="0" smtClean="0"/>
            </a:br>
            <a:r>
              <a:rPr lang="es-VE" dirty="0" smtClean="0"/>
              <a:t>Presentación y Análisis de Resultados</a:t>
            </a:r>
            <a:endParaRPr lang="es-V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s-VE" b="1" dirty="0" smtClean="0"/>
              <a:t>Prof. Belkis </a:t>
            </a:r>
            <a:r>
              <a:rPr lang="es-VE" b="1" dirty="0" err="1" smtClean="0"/>
              <a:t>Camacaro</a:t>
            </a:r>
            <a:endParaRPr lang="es-VE" b="1" dirty="0"/>
          </a:p>
        </p:txBody>
      </p:sp>
    </p:spTree>
    <p:extLst>
      <p:ext uri="{BB962C8B-B14F-4D97-AF65-F5344CB8AC3E}">
        <p14:creationId xmlns:p14="http://schemas.microsoft.com/office/powerpoint/2010/main" val="263130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Presentación y Análisis de Resultados</a:t>
            </a:r>
            <a:endParaRPr lang="es-VE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VE" sz="2400" dirty="0" smtClean="0"/>
              <a:t>En este capítulo se presentan los resultados obtenidos mediante la aplicación del instrumento ya sea en tablas de distribuciones de frecuencia o gráficos, con su debida interpretación y análisis ítem por ítem.</a:t>
            </a:r>
          </a:p>
          <a:p>
            <a:pPr algn="just"/>
            <a:r>
              <a:rPr lang="es-VE" sz="2400" dirty="0" smtClean="0"/>
              <a:t>El análisis general de los resultados se realiza en función de las interrogantes de la investigación para ver si </a:t>
            </a:r>
            <a:r>
              <a:rPr lang="es-VE" sz="2400" smtClean="0"/>
              <a:t>se resolvieron o no. </a:t>
            </a:r>
            <a:endParaRPr lang="es-VE" sz="2400"/>
          </a:p>
        </p:txBody>
      </p:sp>
    </p:spTree>
    <p:extLst>
      <p:ext uri="{BB962C8B-B14F-4D97-AF65-F5344CB8AC3E}">
        <p14:creationId xmlns:p14="http://schemas.microsoft.com/office/powerpoint/2010/main" val="38010697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a de reuniones Ion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80</TotalTime>
  <Words>69</Words>
  <Application>Microsoft Office PowerPoint</Application>
  <PresentationFormat>Panorámica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Sala de reuniones Ion</vt:lpstr>
      <vt:lpstr>Capítulo V Presentación y Análisis de Resultados</vt:lpstr>
      <vt:lpstr>Presentación y Análisis de Resultados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Capítulo V Presentación y Análisis de Resultados</dc:title>
  <dc:creator>Usuario</dc:creator>
  <cp:lastModifiedBy>Usuario</cp:lastModifiedBy>
  <cp:revision>7</cp:revision>
  <dcterms:created xsi:type="dcterms:W3CDTF">2022-07-06T22:56:10Z</dcterms:created>
  <dcterms:modified xsi:type="dcterms:W3CDTF">2022-07-07T00:26:28Z</dcterms:modified>
</cp:coreProperties>
</file>