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5587" y="1293618"/>
            <a:ext cx="8825658" cy="2677648"/>
          </a:xfrm>
        </p:spPr>
        <p:txBody>
          <a:bodyPr/>
          <a:lstStyle/>
          <a:p>
            <a:pPr algn="ctr"/>
            <a:r>
              <a:rPr lang="es-VE" dirty="0" smtClean="0"/>
              <a:t>Capítulo VI</a:t>
            </a:r>
            <a:br>
              <a:rPr lang="es-VE" dirty="0" smtClean="0"/>
            </a:br>
            <a:r>
              <a:rPr lang="es-VE" dirty="0" smtClean="0"/>
              <a:t>Conclusiones </a:t>
            </a:r>
            <a:r>
              <a:rPr lang="es-VE" smtClean="0"/>
              <a:t>y Recomendaciones</a:t>
            </a:r>
            <a:endParaRPr lang="es-V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VE" b="1" dirty="0" smtClean="0"/>
              <a:t>Prof. Belkis </a:t>
            </a:r>
            <a:r>
              <a:rPr lang="es-VE" b="1" dirty="0" err="1" smtClean="0"/>
              <a:t>Camacaro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63130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Conclusiones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51626"/>
            <a:ext cx="8825659" cy="3416300"/>
          </a:xfrm>
        </p:spPr>
        <p:txBody>
          <a:bodyPr>
            <a:normAutofit/>
          </a:bodyPr>
          <a:lstStyle/>
          <a:p>
            <a:pPr algn="just"/>
            <a:r>
              <a:rPr lang="es-VE" sz="2800" dirty="0" smtClean="0"/>
              <a:t>En este punto, se retoma el problema de investigación y se relaciona con los resultados obtenidos, se resaltan los aspectos más importantes, se busca evidenciar si se lograron los objetivos o no  y si se resolvieron las interrogantes de la investigación.</a:t>
            </a:r>
            <a:endParaRPr lang="es-VE" sz="2800" dirty="0"/>
          </a:p>
        </p:txBody>
      </p:sp>
    </p:spTree>
    <p:extLst>
      <p:ext uri="{BB962C8B-B14F-4D97-AF65-F5344CB8AC3E}">
        <p14:creationId xmlns:p14="http://schemas.microsoft.com/office/powerpoint/2010/main" val="291978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R</a:t>
            </a:r>
            <a:r>
              <a:rPr lang="es-VE" dirty="0" smtClean="0"/>
              <a:t>ecomendaciones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sz="2400" dirty="0" smtClean="0"/>
              <a:t>Son sugerencias que da el investigador, una vez que ha hecho sus conclusiones, señala el rumbo o camino a seguir en función de </a:t>
            </a:r>
            <a:r>
              <a:rPr lang="es-VE" sz="2400" smtClean="0"/>
              <a:t>las conclusiones</a:t>
            </a:r>
            <a:endParaRPr lang="es-VE" sz="2400"/>
          </a:p>
        </p:txBody>
      </p:sp>
    </p:spTree>
    <p:extLst>
      <p:ext uri="{BB962C8B-B14F-4D97-AF65-F5344CB8AC3E}">
        <p14:creationId xmlns:p14="http://schemas.microsoft.com/office/powerpoint/2010/main" val="1073319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</TotalTime>
  <Words>80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Sala de reuniones Ion</vt:lpstr>
      <vt:lpstr>Capítulo VI Conclusiones y Recomendaciones</vt:lpstr>
      <vt:lpstr>Conclusiones</vt:lpstr>
      <vt:lpstr>Recomendaciones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V Presentación y Análisis de Resultados</dc:title>
  <dc:creator>Usuario</dc:creator>
  <cp:lastModifiedBy>Usuario</cp:lastModifiedBy>
  <cp:revision>3</cp:revision>
  <dcterms:created xsi:type="dcterms:W3CDTF">2022-07-06T22:56:10Z</dcterms:created>
  <dcterms:modified xsi:type="dcterms:W3CDTF">2022-07-06T23:54:31Z</dcterms:modified>
</cp:coreProperties>
</file>