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87" r:id="rId3"/>
  </p:sldIdLst>
  <p:sldSz cx="9144000" cy="5143500" type="screen16x9"/>
  <p:notesSz cx="6858000" cy="9144000"/>
  <p:embeddedFontLst>
    <p:embeddedFont>
      <p:font typeface="Nixie One" panose="020B0604020202020204" charset="0"/>
      <p:regular r:id="rId5"/>
    </p:embeddedFont>
    <p:embeddedFont>
      <p:font typeface="Narkisim" panose="020E0502050101010101" pitchFamily="34" charset="-79"/>
      <p:regular r:id="rId6"/>
    </p:embeddedFont>
    <p:embeddedFont>
      <p:font typeface="Varela Round" panose="020B0604020202020204" charset="-79"/>
      <p:regular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  <a:srgbClr val="660033"/>
    <a:srgbClr val="CC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71AF8E-7E1D-4DBC-A0A9-57960C06920E}">
  <a:tblStyle styleId="{3671AF8E-7E1D-4DBC-A0A9-57960C0692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58964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900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name="adj" fmla="val 11909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name="adj" fmla="val 22275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name="adj" fmla="val 31897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5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>
            <a:spLocks noGrp="1"/>
          </p:cNvSpPr>
          <p:nvPr>
            <p:ph type="ctrTitle"/>
          </p:nvPr>
        </p:nvSpPr>
        <p:spPr>
          <a:xfrm>
            <a:off x="1488332" y="1721796"/>
            <a:ext cx="6254885" cy="187730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VE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CAPÍTULO VII</a:t>
            </a:r>
            <a:br>
              <a:rPr lang="es-VE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es-VE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ESTRATEGIAS COMUNICACIONALES</a:t>
            </a:r>
            <a:endParaRPr lang="es-VE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3127455" y="4085618"/>
            <a:ext cx="2889139" cy="515566"/>
          </a:xfrm>
          <a:prstGeom prst="roundRect">
            <a:avLst/>
          </a:prstGeom>
          <a:solidFill>
            <a:srgbClr val="CC00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Belkis </a:t>
            </a:r>
            <a:r>
              <a:rPr lang="es-VE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Camacaro</a:t>
            </a:r>
            <a:endParaRPr lang="es-VE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470" y="299058"/>
            <a:ext cx="3608534" cy="786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sz="32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Capítulo VII</a:t>
            </a:r>
            <a:br>
              <a:rPr lang="es-VE" sz="32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es-VE" sz="32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Estrategias Comunicacionales</a:t>
            </a:r>
            <a:endParaRPr lang="es-VE" sz="32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276272" y="1525758"/>
            <a:ext cx="5935103" cy="2786100"/>
          </a:xfrm>
        </p:spPr>
        <p:txBody>
          <a:bodyPr/>
          <a:lstStyle/>
          <a:p>
            <a:pPr marL="76200" indent="0" algn="just">
              <a:buNone/>
            </a:pPr>
            <a:r>
              <a:rPr lang="es-VE" sz="1800" dirty="0" smtClean="0">
                <a:solidFill>
                  <a:schemeClr val="tx1"/>
                </a:solidFill>
              </a:rPr>
              <a:t>Este capítulo es solamente para aquellos TFC que tengan propuesta, y el esquema de este capítulo es el siguiente: Presentación, objetivos (de la propuesta no del TFC), justificación, fundamentación, estructura de la propuesta (estrategias, plan de acción, duración, responsables, recursos) y estudio de factibilidad (que dependiendo del tema deberá referirse a los aspectos legal, sociocultural, académico, socioeconómico, técnico y financiero), entre otros.</a:t>
            </a:r>
            <a:endParaRPr lang="es-VE" sz="1800" dirty="0">
              <a:solidFill>
                <a:schemeClr val="tx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854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ck template">
  <a:themeElements>
    <a:clrScheme name="Custom 347">
      <a:dk1>
        <a:srgbClr val="212A2E"/>
      </a:dk1>
      <a:lt1>
        <a:srgbClr val="FFFFFF"/>
      </a:lt1>
      <a:dk2>
        <a:srgbClr val="617A86"/>
      </a:dk2>
      <a:lt2>
        <a:srgbClr val="A1BECC"/>
      </a:lt2>
      <a:accent1>
        <a:srgbClr val="00D1C6"/>
      </a:accent1>
      <a:accent2>
        <a:srgbClr val="00ACC3"/>
      </a:accent2>
      <a:accent3>
        <a:srgbClr val="BBCD00"/>
      </a:accent3>
      <a:accent4>
        <a:srgbClr val="65BB48"/>
      </a:accent4>
      <a:accent5>
        <a:srgbClr val="F8BB00"/>
      </a:accent5>
      <a:accent6>
        <a:srgbClr val="EF6222"/>
      </a:accent6>
      <a:hlink>
        <a:srgbClr val="617A8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91</Words>
  <Application>Microsoft Office PowerPoint</Application>
  <PresentationFormat>Presentación en pantalla (16:9)</PresentationFormat>
  <Paragraphs>5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Nixie One</vt:lpstr>
      <vt:lpstr>Narkisim</vt:lpstr>
      <vt:lpstr>Varela Round</vt:lpstr>
      <vt:lpstr>Arial</vt:lpstr>
      <vt:lpstr>Puck template</vt:lpstr>
      <vt:lpstr>CAPÍTULO VII ESTRATEGIAS COMUNICACIONALES</vt:lpstr>
      <vt:lpstr>Capítulo VII Estrategias Comunicacionales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Usuario</dc:creator>
  <cp:lastModifiedBy>Usuario</cp:lastModifiedBy>
  <cp:revision>56</cp:revision>
  <dcterms:modified xsi:type="dcterms:W3CDTF">2022-01-23T19:57:32Z</dcterms:modified>
</cp:coreProperties>
</file>