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Lst>
  <p:sldSz cx="12192000" cy="6858000"/>
  <p:notesSz cx="6858000" cy="91440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9" d="100"/>
          <a:sy n="79" d="100"/>
        </p:scale>
        <p:origin x="12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570A539E-5910-4359-B6B2-919ABD651D77}" type="datetimeFigureOut">
              <a:rPr lang="es-VE" smtClean="0"/>
              <a:t>23/05/2022</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EC1D1700-1300-4395-83D1-F70DD2AA3880}" type="slidenum">
              <a:rPr lang="es-VE" smtClean="0"/>
              <a:t>‹Nº›</a:t>
            </a:fld>
            <a:endParaRPr lang="es-VE"/>
          </a:p>
        </p:txBody>
      </p:sp>
    </p:spTree>
    <p:extLst>
      <p:ext uri="{BB962C8B-B14F-4D97-AF65-F5344CB8AC3E}">
        <p14:creationId xmlns:p14="http://schemas.microsoft.com/office/powerpoint/2010/main" val="4071358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70A539E-5910-4359-B6B2-919ABD651D77}" type="datetimeFigureOut">
              <a:rPr lang="es-VE" smtClean="0"/>
              <a:t>23/05/2022</a:t>
            </a:fld>
            <a:endParaRPr lang="es-VE"/>
          </a:p>
        </p:txBody>
      </p:sp>
      <p:sp>
        <p:nvSpPr>
          <p:cNvPr id="6" name="Footer Placeholder 5"/>
          <p:cNvSpPr>
            <a:spLocks noGrp="1"/>
          </p:cNvSpPr>
          <p:nvPr>
            <p:ph type="ftr" sz="quarter" idx="11"/>
          </p:nvPr>
        </p:nvSpPr>
        <p:spPr/>
        <p:txBody>
          <a:bodyPr/>
          <a:lstStyle/>
          <a:p>
            <a:endParaRPr lang="es-VE"/>
          </a:p>
        </p:txBody>
      </p:sp>
      <p:sp>
        <p:nvSpPr>
          <p:cNvPr id="7" name="Slide Number Placeholder 6"/>
          <p:cNvSpPr>
            <a:spLocks noGrp="1"/>
          </p:cNvSpPr>
          <p:nvPr>
            <p:ph type="sldNum" sz="quarter" idx="12"/>
          </p:nvPr>
        </p:nvSpPr>
        <p:spPr/>
        <p:txBody>
          <a:bodyPr/>
          <a:lstStyle/>
          <a:p>
            <a:fld id="{EC1D1700-1300-4395-83D1-F70DD2AA3880}" type="slidenum">
              <a:rPr lang="es-VE" smtClean="0"/>
              <a:t>‹Nº›</a:t>
            </a:fld>
            <a:endParaRPr lang="es-VE"/>
          </a:p>
        </p:txBody>
      </p:sp>
    </p:spTree>
    <p:extLst>
      <p:ext uri="{BB962C8B-B14F-4D97-AF65-F5344CB8AC3E}">
        <p14:creationId xmlns:p14="http://schemas.microsoft.com/office/powerpoint/2010/main" val="108571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70A539E-5910-4359-B6B2-919ABD651D77}" type="datetimeFigureOut">
              <a:rPr lang="es-VE" smtClean="0"/>
              <a:t>23/05/2022</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EC1D1700-1300-4395-83D1-F70DD2AA3880}" type="slidenum">
              <a:rPr lang="es-VE" smtClean="0"/>
              <a:t>‹Nº›</a:t>
            </a:fld>
            <a:endParaRPr lang="es-VE"/>
          </a:p>
        </p:txBody>
      </p:sp>
    </p:spTree>
    <p:extLst>
      <p:ext uri="{BB962C8B-B14F-4D97-AF65-F5344CB8AC3E}">
        <p14:creationId xmlns:p14="http://schemas.microsoft.com/office/powerpoint/2010/main" val="32559298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smtClean="0"/>
              <a:t>Haga clic para modificar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70A539E-5910-4359-B6B2-919ABD651D77}" type="datetimeFigureOut">
              <a:rPr lang="es-VE" smtClean="0"/>
              <a:t>23/05/2022</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EC1D1700-1300-4395-83D1-F70DD2AA3880}" type="slidenum">
              <a:rPr lang="es-VE" smtClean="0"/>
              <a:t>‹Nº›</a:t>
            </a:fld>
            <a:endParaRPr lang="es-VE"/>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51509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70A539E-5910-4359-B6B2-919ABD651D77}" type="datetimeFigureOut">
              <a:rPr lang="es-VE" smtClean="0"/>
              <a:t>23/05/2022</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EC1D1700-1300-4395-83D1-F70DD2AA3880}" type="slidenum">
              <a:rPr lang="es-VE" smtClean="0"/>
              <a:t>‹Nº›</a:t>
            </a:fld>
            <a:endParaRPr lang="es-VE"/>
          </a:p>
        </p:txBody>
      </p:sp>
    </p:spTree>
    <p:extLst>
      <p:ext uri="{BB962C8B-B14F-4D97-AF65-F5344CB8AC3E}">
        <p14:creationId xmlns:p14="http://schemas.microsoft.com/office/powerpoint/2010/main" val="32070089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70A539E-5910-4359-B6B2-919ABD651D77}" type="datetimeFigureOut">
              <a:rPr lang="es-VE" smtClean="0"/>
              <a:t>23/05/2022</a:t>
            </a:fld>
            <a:endParaRPr lang="es-VE"/>
          </a:p>
        </p:txBody>
      </p:sp>
      <p:sp>
        <p:nvSpPr>
          <p:cNvPr id="4"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EC1D1700-1300-4395-83D1-F70DD2AA3880}" type="slidenum">
              <a:rPr lang="es-VE" smtClean="0"/>
              <a:t>‹Nº›</a:t>
            </a:fld>
            <a:endParaRPr lang="es-VE"/>
          </a:p>
        </p:txBody>
      </p:sp>
    </p:spTree>
    <p:extLst>
      <p:ext uri="{BB962C8B-B14F-4D97-AF65-F5344CB8AC3E}">
        <p14:creationId xmlns:p14="http://schemas.microsoft.com/office/powerpoint/2010/main" val="19564976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70A539E-5910-4359-B6B2-919ABD651D77}" type="datetimeFigureOut">
              <a:rPr lang="es-VE" smtClean="0"/>
              <a:t>23/05/2022</a:t>
            </a:fld>
            <a:endParaRPr lang="es-VE"/>
          </a:p>
        </p:txBody>
      </p:sp>
      <p:sp>
        <p:nvSpPr>
          <p:cNvPr id="4"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EC1D1700-1300-4395-83D1-F70DD2AA3880}" type="slidenum">
              <a:rPr lang="es-VE" smtClean="0"/>
              <a:t>‹Nº›</a:t>
            </a:fld>
            <a:endParaRPr lang="es-VE"/>
          </a:p>
        </p:txBody>
      </p:sp>
    </p:spTree>
    <p:extLst>
      <p:ext uri="{BB962C8B-B14F-4D97-AF65-F5344CB8AC3E}">
        <p14:creationId xmlns:p14="http://schemas.microsoft.com/office/powerpoint/2010/main" val="34152085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70A539E-5910-4359-B6B2-919ABD651D77}" type="datetimeFigureOut">
              <a:rPr lang="es-VE" smtClean="0"/>
              <a:t>23/05/2022</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EC1D1700-1300-4395-83D1-F70DD2AA3880}" type="slidenum">
              <a:rPr lang="es-VE" smtClean="0"/>
              <a:t>‹Nº›</a:t>
            </a:fld>
            <a:endParaRPr lang="es-VE"/>
          </a:p>
        </p:txBody>
      </p:sp>
    </p:spTree>
    <p:extLst>
      <p:ext uri="{BB962C8B-B14F-4D97-AF65-F5344CB8AC3E}">
        <p14:creationId xmlns:p14="http://schemas.microsoft.com/office/powerpoint/2010/main" val="12164030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70A539E-5910-4359-B6B2-919ABD651D77}" type="datetimeFigureOut">
              <a:rPr lang="es-VE" smtClean="0"/>
              <a:t>23/05/2022</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EC1D1700-1300-4395-83D1-F70DD2AA3880}" type="slidenum">
              <a:rPr lang="es-VE" smtClean="0"/>
              <a:t>‹Nº›</a:t>
            </a:fld>
            <a:endParaRPr lang="es-VE"/>
          </a:p>
        </p:txBody>
      </p:sp>
    </p:spTree>
    <p:extLst>
      <p:ext uri="{BB962C8B-B14F-4D97-AF65-F5344CB8AC3E}">
        <p14:creationId xmlns:p14="http://schemas.microsoft.com/office/powerpoint/2010/main" val="1623773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p>
            <a:fld id="{570A539E-5910-4359-B6B2-919ABD651D77}" type="datetimeFigureOut">
              <a:rPr lang="es-VE" smtClean="0"/>
              <a:t>23/05/2022</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EC1D1700-1300-4395-83D1-F70DD2AA3880}" type="slidenum">
              <a:rPr lang="es-VE" smtClean="0"/>
              <a:t>‹Nº›</a:t>
            </a:fld>
            <a:endParaRPr lang="es-VE"/>
          </a:p>
        </p:txBody>
      </p:sp>
    </p:spTree>
    <p:extLst>
      <p:ext uri="{BB962C8B-B14F-4D97-AF65-F5344CB8AC3E}">
        <p14:creationId xmlns:p14="http://schemas.microsoft.com/office/powerpoint/2010/main" val="1889348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70A539E-5910-4359-B6B2-919ABD651D77}" type="datetimeFigureOut">
              <a:rPr lang="es-VE" smtClean="0"/>
              <a:t>23/05/2022</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EC1D1700-1300-4395-83D1-F70DD2AA3880}" type="slidenum">
              <a:rPr lang="es-VE" smtClean="0"/>
              <a:t>‹Nº›</a:t>
            </a:fld>
            <a:endParaRPr lang="es-VE"/>
          </a:p>
        </p:txBody>
      </p:sp>
    </p:spTree>
    <p:extLst>
      <p:ext uri="{BB962C8B-B14F-4D97-AF65-F5344CB8AC3E}">
        <p14:creationId xmlns:p14="http://schemas.microsoft.com/office/powerpoint/2010/main" val="1721406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70A539E-5910-4359-B6B2-919ABD651D77}" type="datetimeFigureOut">
              <a:rPr lang="es-VE" smtClean="0"/>
              <a:t>23/05/2022</a:t>
            </a:fld>
            <a:endParaRPr lang="es-VE"/>
          </a:p>
        </p:txBody>
      </p:sp>
      <p:sp>
        <p:nvSpPr>
          <p:cNvPr id="6" name="Footer Placeholder 5"/>
          <p:cNvSpPr>
            <a:spLocks noGrp="1"/>
          </p:cNvSpPr>
          <p:nvPr>
            <p:ph type="ftr" sz="quarter" idx="11"/>
          </p:nvPr>
        </p:nvSpPr>
        <p:spPr/>
        <p:txBody>
          <a:bodyPr/>
          <a:lstStyle/>
          <a:p>
            <a:endParaRPr lang="es-VE"/>
          </a:p>
        </p:txBody>
      </p:sp>
      <p:sp>
        <p:nvSpPr>
          <p:cNvPr id="7" name="Slide Number Placeholder 6"/>
          <p:cNvSpPr>
            <a:spLocks noGrp="1"/>
          </p:cNvSpPr>
          <p:nvPr>
            <p:ph type="sldNum" sz="quarter" idx="12"/>
          </p:nvPr>
        </p:nvSpPr>
        <p:spPr/>
        <p:txBody>
          <a:bodyPr/>
          <a:lstStyle/>
          <a:p>
            <a:fld id="{EC1D1700-1300-4395-83D1-F70DD2AA3880}" type="slidenum">
              <a:rPr lang="es-VE" smtClean="0"/>
              <a:t>‹Nº›</a:t>
            </a:fld>
            <a:endParaRPr lang="es-VE"/>
          </a:p>
        </p:txBody>
      </p:sp>
    </p:spTree>
    <p:extLst>
      <p:ext uri="{BB962C8B-B14F-4D97-AF65-F5344CB8AC3E}">
        <p14:creationId xmlns:p14="http://schemas.microsoft.com/office/powerpoint/2010/main" val="1190079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70A539E-5910-4359-B6B2-919ABD651D77}" type="datetimeFigureOut">
              <a:rPr lang="es-VE" smtClean="0"/>
              <a:t>23/05/2022</a:t>
            </a:fld>
            <a:endParaRPr lang="es-VE"/>
          </a:p>
        </p:txBody>
      </p:sp>
      <p:sp>
        <p:nvSpPr>
          <p:cNvPr id="8" name="Footer Placeholder 7"/>
          <p:cNvSpPr>
            <a:spLocks noGrp="1"/>
          </p:cNvSpPr>
          <p:nvPr>
            <p:ph type="ftr" sz="quarter" idx="11"/>
          </p:nvPr>
        </p:nvSpPr>
        <p:spPr/>
        <p:txBody>
          <a:bodyPr/>
          <a:lstStyle/>
          <a:p>
            <a:endParaRPr lang="es-VE"/>
          </a:p>
        </p:txBody>
      </p:sp>
      <p:sp>
        <p:nvSpPr>
          <p:cNvPr id="9" name="Slide Number Placeholder 8"/>
          <p:cNvSpPr>
            <a:spLocks noGrp="1"/>
          </p:cNvSpPr>
          <p:nvPr>
            <p:ph type="sldNum" sz="quarter" idx="12"/>
          </p:nvPr>
        </p:nvSpPr>
        <p:spPr/>
        <p:txBody>
          <a:bodyPr/>
          <a:lstStyle/>
          <a:p>
            <a:fld id="{EC1D1700-1300-4395-83D1-F70DD2AA3880}" type="slidenum">
              <a:rPr lang="es-VE" smtClean="0"/>
              <a:t>‹Nº›</a:t>
            </a:fld>
            <a:endParaRPr lang="es-VE"/>
          </a:p>
        </p:txBody>
      </p:sp>
    </p:spTree>
    <p:extLst>
      <p:ext uri="{BB962C8B-B14F-4D97-AF65-F5344CB8AC3E}">
        <p14:creationId xmlns:p14="http://schemas.microsoft.com/office/powerpoint/2010/main" val="3380603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fld id="{570A539E-5910-4359-B6B2-919ABD651D77}" type="datetimeFigureOut">
              <a:rPr lang="es-VE" smtClean="0"/>
              <a:t>23/05/2022</a:t>
            </a:fld>
            <a:endParaRPr lang="es-VE"/>
          </a:p>
        </p:txBody>
      </p:sp>
      <p:sp>
        <p:nvSpPr>
          <p:cNvPr id="5" name="Footer Placeholder 3"/>
          <p:cNvSpPr>
            <a:spLocks noGrp="1"/>
          </p:cNvSpPr>
          <p:nvPr>
            <p:ph type="ftr" sz="quarter" idx="11"/>
          </p:nvPr>
        </p:nvSpPr>
        <p:spPr/>
        <p:txBody>
          <a:bodyPr/>
          <a:lstStyle/>
          <a:p>
            <a:endParaRPr lang="es-VE"/>
          </a:p>
        </p:txBody>
      </p:sp>
      <p:sp>
        <p:nvSpPr>
          <p:cNvPr id="6" name="Slide Number Placeholder 4"/>
          <p:cNvSpPr>
            <a:spLocks noGrp="1"/>
          </p:cNvSpPr>
          <p:nvPr>
            <p:ph type="sldNum" sz="quarter" idx="12"/>
          </p:nvPr>
        </p:nvSpPr>
        <p:spPr/>
        <p:txBody>
          <a:bodyPr/>
          <a:lstStyle/>
          <a:p>
            <a:fld id="{EC1D1700-1300-4395-83D1-F70DD2AA3880}" type="slidenum">
              <a:rPr lang="es-VE" smtClean="0"/>
              <a:t>‹Nº›</a:t>
            </a:fld>
            <a:endParaRPr lang="es-VE"/>
          </a:p>
        </p:txBody>
      </p:sp>
    </p:spTree>
    <p:extLst>
      <p:ext uri="{BB962C8B-B14F-4D97-AF65-F5344CB8AC3E}">
        <p14:creationId xmlns:p14="http://schemas.microsoft.com/office/powerpoint/2010/main" val="2829937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70A539E-5910-4359-B6B2-919ABD651D77}" type="datetimeFigureOut">
              <a:rPr lang="es-VE" smtClean="0"/>
              <a:t>23/05/2022</a:t>
            </a:fld>
            <a:endParaRPr lang="es-VE"/>
          </a:p>
        </p:txBody>
      </p:sp>
      <p:sp>
        <p:nvSpPr>
          <p:cNvPr id="5" name="Footer Placeholder 2"/>
          <p:cNvSpPr>
            <a:spLocks noGrp="1"/>
          </p:cNvSpPr>
          <p:nvPr>
            <p:ph type="ftr" sz="quarter" idx="11"/>
          </p:nvPr>
        </p:nvSpPr>
        <p:spPr/>
        <p:txBody>
          <a:bodyPr/>
          <a:lstStyle/>
          <a:p>
            <a:endParaRPr lang="es-VE"/>
          </a:p>
        </p:txBody>
      </p:sp>
      <p:sp>
        <p:nvSpPr>
          <p:cNvPr id="6" name="Slide Number Placeholder 3"/>
          <p:cNvSpPr>
            <a:spLocks noGrp="1"/>
          </p:cNvSpPr>
          <p:nvPr>
            <p:ph type="sldNum" sz="quarter" idx="12"/>
          </p:nvPr>
        </p:nvSpPr>
        <p:spPr/>
        <p:txBody>
          <a:bodyPr/>
          <a:lstStyle/>
          <a:p>
            <a:fld id="{EC1D1700-1300-4395-83D1-F70DD2AA3880}" type="slidenum">
              <a:rPr lang="es-VE" smtClean="0"/>
              <a:t>‹Nº›</a:t>
            </a:fld>
            <a:endParaRPr lang="es-VE"/>
          </a:p>
        </p:txBody>
      </p:sp>
    </p:spTree>
    <p:extLst>
      <p:ext uri="{BB962C8B-B14F-4D97-AF65-F5344CB8AC3E}">
        <p14:creationId xmlns:p14="http://schemas.microsoft.com/office/powerpoint/2010/main" val="3556370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7" name="Date Placeholder 4"/>
          <p:cNvSpPr>
            <a:spLocks noGrp="1"/>
          </p:cNvSpPr>
          <p:nvPr>
            <p:ph type="dt" sz="half" idx="10"/>
          </p:nvPr>
        </p:nvSpPr>
        <p:spPr/>
        <p:txBody>
          <a:bodyPr/>
          <a:lstStyle/>
          <a:p>
            <a:fld id="{570A539E-5910-4359-B6B2-919ABD651D77}" type="datetimeFigureOut">
              <a:rPr lang="es-VE" smtClean="0"/>
              <a:t>23/05/2022</a:t>
            </a:fld>
            <a:endParaRPr lang="es-VE"/>
          </a:p>
        </p:txBody>
      </p:sp>
      <p:sp>
        <p:nvSpPr>
          <p:cNvPr id="5" name="Footer Placeholder 5"/>
          <p:cNvSpPr>
            <a:spLocks noGrp="1"/>
          </p:cNvSpPr>
          <p:nvPr>
            <p:ph type="ftr" sz="quarter" idx="11"/>
          </p:nvPr>
        </p:nvSpPr>
        <p:spPr/>
        <p:txBody>
          <a:bodyPr/>
          <a:lstStyle/>
          <a:p>
            <a:endParaRPr lang="es-VE"/>
          </a:p>
        </p:txBody>
      </p:sp>
      <p:sp>
        <p:nvSpPr>
          <p:cNvPr id="6" name="Slide Number Placeholder 6"/>
          <p:cNvSpPr>
            <a:spLocks noGrp="1"/>
          </p:cNvSpPr>
          <p:nvPr>
            <p:ph type="sldNum" sz="quarter" idx="12"/>
          </p:nvPr>
        </p:nvSpPr>
        <p:spPr/>
        <p:txBody>
          <a:bodyPr/>
          <a:lstStyle/>
          <a:p>
            <a:fld id="{EC1D1700-1300-4395-83D1-F70DD2AA3880}" type="slidenum">
              <a:rPr lang="es-VE" smtClean="0"/>
              <a:t>‹Nº›</a:t>
            </a:fld>
            <a:endParaRPr lang="es-VE"/>
          </a:p>
        </p:txBody>
      </p:sp>
    </p:spTree>
    <p:extLst>
      <p:ext uri="{BB962C8B-B14F-4D97-AF65-F5344CB8AC3E}">
        <p14:creationId xmlns:p14="http://schemas.microsoft.com/office/powerpoint/2010/main" val="1662029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70A539E-5910-4359-B6B2-919ABD651D77}" type="datetimeFigureOut">
              <a:rPr lang="es-VE" smtClean="0"/>
              <a:t>23/05/2022</a:t>
            </a:fld>
            <a:endParaRPr lang="es-VE"/>
          </a:p>
        </p:txBody>
      </p:sp>
      <p:sp>
        <p:nvSpPr>
          <p:cNvPr id="6" name="Footer Placeholder 5"/>
          <p:cNvSpPr>
            <a:spLocks noGrp="1"/>
          </p:cNvSpPr>
          <p:nvPr>
            <p:ph type="ftr" sz="quarter" idx="11"/>
          </p:nvPr>
        </p:nvSpPr>
        <p:spPr/>
        <p:txBody>
          <a:bodyPr/>
          <a:lstStyle/>
          <a:p>
            <a:endParaRPr lang="es-VE"/>
          </a:p>
        </p:txBody>
      </p:sp>
      <p:sp>
        <p:nvSpPr>
          <p:cNvPr id="7" name="Slide Number Placeholder 6"/>
          <p:cNvSpPr>
            <a:spLocks noGrp="1"/>
          </p:cNvSpPr>
          <p:nvPr>
            <p:ph type="sldNum" sz="quarter" idx="12"/>
          </p:nvPr>
        </p:nvSpPr>
        <p:spPr/>
        <p:txBody>
          <a:bodyPr/>
          <a:lstStyle/>
          <a:p>
            <a:fld id="{EC1D1700-1300-4395-83D1-F70DD2AA3880}" type="slidenum">
              <a:rPr lang="es-VE" smtClean="0"/>
              <a:t>‹Nº›</a:t>
            </a:fld>
            <a:endParaRPr lang="es-VE"/>
          </a:p>
        </p:txBody>
      </p:sp>
    </p:spTree>
    <p:extLst>
      <p:ext uri="{BB962C8B-B14F-4D97-AF65-F5344CB8AC3E}">
        <p14:creationId xmlns:p14="http://schemas.microsoft.com/office/powerpoint/2010/main" val="4077986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70A539E-5910-4359-B6B2-919ABD651D77}" type="datetimeFigureOut">
              <a:rPr lang="es-VE" smtClean="0"/>
              <a:t>23/05/2022</a:t>
            </a:fld>
            <a:endParaRPr lang="es-VE"/>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s-VE"/>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C1D1700-1300-4395-83D1-F70DD2AA3880}" type="slidenum">
              <a:rPr lang="es-VE" smtClean="0"/>
              <a:t>‹Nº›</a:t>
            </a:fld>
            <a:endParaRPr lang="es-VE"/>
          </a:p>
        </p:txBody>
      </p:sp>
    </p:spTree>
    <p:extLst>
      <p:ext uri="{BB962C8B-B14F-4D97-AF65-F5344CB8AC3E}">
        <p14:creationId xmlns:p14="http://schemas.microsoft.com/office/powerpoint/2010/main" val="3456956422"/>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VE" dirty="0" smtClean="0"/>
              <a:t>Capítulo III</a:t>
            </a:r>
            <a:br>
              <a:rPr lang="es-VE" dirty="0" smtClean="0"/>
            </a:br>
            <a:r>
              <a:rPr lang="es-VE" dirty="0" smtClean="0"/>
              <a:t>Marco Teórico</a:t>
            </a:r>
            <a:endParaRPr lang="es-VE" dirty="0"/>
          </a:p>
        </p:txBody>
      </p:sp>
      <p:sp>
        <p:nvSpPr>
          <p:cNvPr id="3" name="Subtítulo 2"/>
          <p:cNvSpPr>
            <a:spLocks noGrp="1"/>
          </p:cNvSpPr>
          <p:nvPr>
            <p:ph type="subTitle" idx="1"/>
          </p:nvPr>
        </p:nvSpPr>
        <p:spPr/>
        <p:txBody>
          <a:bodyPr/>
          <a:lstStyle/>
          <a:p>
            <a:pPr algn="r"/>
            <a:r>
              <a:rPr lang="es-VE" dirty="0" smtClean="0"/>
              <a:t>Prof. Belkis </a:t>
            </a:r>
            <a:r>
              <a:rPr lang="es-VE" dirty="0" err="1" smtClean="0"/>
              <a:t>Camacaro</a:t>
            </a:r>
            <a:endParaRPr lang="es-VE"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56611" cy="1756611"/>
          </a:xfrm>
          <a:prstGeom prst="rect">
            <a:avLst/>
          </a:prstGeom>
        </p:spPr>
      </p:pic>
    </p:spTree>
    <p:extLst>
      <p:ext uri="{BB962C8B-B14F-4D97-AF65-F5344CB8AC3E}">
        <p14:creationId xmlns:p14="http://schemas.microsoft.com/office/powerpoint/2010/main" val="1632444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smtClean="0"/>
              <a:t>Antecedentes Relacionados con la Investigación</a:t>
            </a:r>
            <a:endParaRPr lang="es-VE" dirty="0"/>
          </a:p>
        </p:txBody>
      </p:sp>
      <p:sp>
        <p:nvSpPr>
          <p:cNvPr id="3" name="Marcador de contenido 2"/>
          <p:cNvSpPr>
            <a:spLocks noGrp="1"/>
          </p:cNvSpPr>
          <p:nvPr>
            <p:ph idx="1"/>
          </p:nvPr>
        </p:nvSpPr>
        <p:spPr/>
        <p:txBody>
          <a:bodyPr>
            <a:normAutofit/>
          </a:bodyPr>
          <a:lstStyle/>
          <a:p>
            <a:pPr algn="just"/>
            <a:r>
              <a:rPr lang="es-VE" sz="2400" dirty="0" smtClean="0"/>
              <a:t>Consisten en el conjunto de trabajos consultados y  relacionados con su tema de investigación.</a:t>
            </a:r>
          </a:p>
          <a:p>
            <a:pPr algn="just"/>
            <a:r>
              <a:rPr lang="es-VE" sz="2400" dirty="0" smtClean="0"/>
              <a:t>Lo primordial y esencial en este punto es presentar los autores, título de sus trabajos, año, problema de investigación, metodología y principales conclusiones.</a:t>
            </a:r>
          </a:p>
          <a:p>
            <a:pPr algn="just"/>
            <a:r>
              <a:rPr lang="es-VE" sz="2400" dirty="0" smtClean="0"/>
              <a:t>Se debe presentar estos antecedentes de una forma organizada y analítica, señalando los aportes que cada uno de esos estudios realizará a su TFC, ya que de allí surgirán nuevas ideas para establecer la ruta investigativa del TFC.</a:t>
            </a:r>
            <a:endParaRPr lang="es-VE" sz="2400" dirty="0"/>
          </a:p>
        </p:txBody>
      </p:sp>
    </p:spTree>
    <p:extLst>
      <p:ext uri="{BB962C8B-B14F-4D97-AF65-F5344CB8AC3E}">
        <p14:creationId xmlns:p14="http://schemas.microsoft.com/office/powerpoint/2010/main" val="661261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VE" dirty="0" smtClean="0"/>
              <a:t>Bases Teóricas</a:t>
            </a:r>
            <a:endParaRPr lang="es-VE" dirty="0"/>
          </a:p>
        </p:txBody>
      </p:sp>
      <p:sp>
        <p:nvSpPr>
          <p:cNvPr id="3" name="Marcador de contenido 2"/>
          <p:cNvSpPr>
            <a:spLocks noGrp="1"/>
          </p:cNvSpPr>
          <p:nvPr>
            <p:ph idx="1"/>
          </p:nvPr>
        </p:nvSpPr>
        <p:spPr/>
        <p:txBody>
          <a:bodyPr>
            <a:normAutofit/>
          </a:bodyPr>
          <a:lstStyle/>
          <a:p>
            <a:pPr algn="just"/>
            <a:r>
              <a:rPr lang="es-VE" sz="2800" dirty="0" smtClean="0"/>
              <a:t>Las bases teóricas se encuentran relacionadas con las principales teorías a utilizar como sustentación del TFC, constituyen el pilar o bases del TFC.</a:t>
            </a:r>
          </a:p>
          <a:p>
            <a:pPr algn="just"/>
            <a:r>
              <a:rPr lang="es-VE" sz="2800" dirty="0" smtClean="0"/>
              <a:t>Para construir este punto es esencial que estudies bien tus variables, ya que de ellas se derivan las pautas que te servirán para determinar qué teorías deberás incluir en este apartado del Capítulo III.</a:t>
            </a:r>
            <a:endParaRPr lang="es-VE" sz="2800" dirty="0"/>
          </a:p>
        </p:txBody>
      </p:sp>
    </p:spTree>
    <p:extLst>
      <p:ext uri="{BB962C8B-B14F-4D97-AF65-F5344CB8AC3E}">
        <p14:creationId xmlns:p14="http://schemas.microsoft.com/office/powerpoint/2010/main" val="1356745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76536" y="2085473"/>
            <a:ext cx="2767263" cy="2767263"/>
          </a:xfrm>
          <a:prstGeom prst="rect">
            <a:avLst/>
          </a:prstGeom>
        </p:spPr>
      </p:pic>
    </p:spTree>
    <p:extLst>
      <p:ext uri="{BB962C8B-B14F-4D97-AF65-F5344CB8AC3E}">
        <p14:creationId xmlns:p14="http://schemas.microsoft.com/office/powerpoint/2010/main" val="32597997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13</TotalTime>
  <Words>158</Words>
  <Application>Microsoft Office PowerPoint</Application>
  <PresentationFormat>Panorámica</PresentationFormat>
  <Paragraphs>9</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Century Gothic</vt:lpstr>
      <vt:lpstr>Wingdings 3</vt:lpstr>
      <vt:lpstr>Ion</vt:lpstr>
      <vt:lpstr>Capítulo III Marco Teórico</vt:lpstr>
      <vt:lpstr>Antecedentes Relacionados con la Investigación</vt:lpstr>
      <vt:lpstr>Bases Teóricas</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Capítulo III Marco Teórico</dc:title>
  <dc:creator>Usuario</dc:creator>
  <cp:lastModifiedBy>Usuario</cp:lastModifiedBy>
  <cp:revision>4</cp:revision>
  <dcterms:created xsi:type="dcterms:W3CDTF">2022-05-23T05:09:55Z</dcterms:created>
  <dcterms:modified xsi:type="dcterms:W3CDTF">2022-05-23T05:23:30Z</dcterms:modified>
</cp:coreProperties>
</file>