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320" r:id="rId2"/>
    <p:sldId id="287" r:id="rId3"/>
    <p:sldId id="321" r:id="rId4"/>
    <p:sldId id="322" r:id="rId5"/>
    <p:sldId id="323" r:id="rId6"/>
  </p:sldIdLst>
  <p:sldSz cx="9144000" cy="5143500" type="screen16x9"/>
  <p:notesSz cx="6858000" cy="9144000"/>
  <p:embeddedFontLst>
    <p:embeddedFont>
      <p:font typeface="Varela Round" panose="020B0604020202020204" charset="-79"/>
      <p:regular r:id="rId8"/>
    </p:embeddedFont>
    <p:embeddedFont>
      <p:font typeface="Narkisim" panose="020E0502050101010101" pitchFamily="34" charset="-79"/>
      <p:regular r:id="rId9"/>
    </p:embeddedFont>
    <p:embeddedFont>
      <p:font typeface="Nixie One" panose="020B060402020202020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71AF8E-7E1D-4DBC-A0A9-57960C06920E}">
  <a:tblStyle styleId="{3671AF8E-7E1D-4DBC-A0A9-57960C0692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58964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4954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475843" y="3821811"/>
            <a:ext cx="2909800" cy="641100"/>
          </a:xfr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es-V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Prof. Belkis </a:t>
            </a:r>
            <a:r>
              <a:rPr lang="es-VE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Camacaro</a:t>
            </a:r>
            <a:endParaRPr lang="es-VE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2741646" y="1302129"/>
            <a:ext cx="5275500" cy="2053913"/>
          </a:xfrm>
          <a:solidFill>
            <a:schemeClr val="accent5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76200" indent="0" algn="ctr">
              <a:buNone/>
            </a:pPr>
            <a:r>
              <a:rPr lang="es-V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</a:t>
            </a:r>
            <a:r>
              <a:rPr lang="es-V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</a:p>
          <a:p>
            <a:pPr marL="76200" indent="0" algn="ctr">
              <a:buNone/>
            </a:pPr>
            <a:r>
              <a:rPr lang="es-V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Referencial</a:t>
            </a:r>
            <a:endParaRPr lang="es-VE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1</a:t>
            </a:fld>
            <a:endParaRPr lang="es-VE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209" y="515810"/>
            <a:ext cx="3608534" cy="7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5875" y="408562"/>
            <a:ext cx="5275500" cy="1141588"/>
          </a:xfrm>
        </p:spPr>
        <p:txBody>
          <a:bodyPr/>
          <a:lstStyle/>
          <a:p>
            <a:pPr algn="ctr"/>
            <a:r>
              <a:rPr lang="es-V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Marco Referencial</a:t>
            </a:r>
            <a:endParaRPr lang="es-V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70826" y="1525758"/>
            <a:ext cx="5740549" cy="2786100"/>
          </a:xfrm>
        </p:spPr>
        <p:txBody>
          <a:bodyPr/>
          <a:lstStyle/>
          <a:p>
            <a:pPr marL="419100" indent="-342900" algn="just">
              <a:buAutoNum type="arabicPeriod"/>
            </a:pPr>
            <a:r>
              <a:rPr lang="es-VE" sz="1800" dirty="0" smtClean="0">
                <a:solidFill>
                  <a:schemeClr val="tx1"/>
                </a:solidFill>
              </a:rPr>
              <a:t>Historia de la Organización</a:t>
            </a:r>
          </a:p>
          <a:p>
            <a:pPr marL="76200" indent="0" algn="just">
              <a:buNone/>
            </a:pPr>
            <a:endParaRPr lang="es-VE" sz="1800" dirty="0">
              <a:solidFill>
                <a:schemeClr val="tx1"/>
              </a:solidFill>
            </a:endParaRPr>
          </a:p>
          <a:p>
            <a:pPr marL="76200" indent="0" algn="just">
              <a:buNone/>
            </a:pPr>
            <a:r>
              <a:rPr lang="es-VE" sz="1800" dirty="0" smtClean="0">
                <a:solidFill>
                  <a:schemeClr val="tx1"/>
                </a:solidFill>
              </a:rPr>
              <a:t>En este punto se debe colocar un reseña histórica de la organización sobre la cual se basa el TFC, o la organización que elabora el producto o servicio sobre el cual estamos haciendo la investigación.</a:t>
            </a:r>
          </a:p>
          <a:p>
            <a:pPr marL="76200" indent="0" algn="just">
              <a:buNone/>
            </a:pPr>
            <a:endParaRPr lang="es-VE" sz="1600" dirty="0">
              <a:solidFill>
                <a:schemeClr val="tx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854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3200" b="1" dirty="0" smtClean="0"/>
              <a:t>Marco Referencial</a:t>
            </a:r>
            <a:endParaRPr lang="es-VE" sz="32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s-VE" dirty="0" smtClean="0"/>
              <a:t>2. Misión</a:t>
            </a:r>
          </a:p>
          <a:p>
            <a:pPr marL="76200" indent="0">
              <a:buNone/>
            </a:pPr>
            <a:r>
              <a:rPr lang="es-VE" dirty="0" smtClean="0"/>
              <a:t>Es la razón de ser de la empresa</a:t>
            </a:r>
          </a:p>
          <a:p>
            <a:pPr marL="76200" indent="0">
              <a:buNone/>
            </a:pPr>
            <a:r>
              <a:rPr lang="es-VE" dirty="0" smtClean="0"/>
              <a:t>3. Visión</a:t>
            </a:r>
          </a:p>
          <a:p>
            <a:pPr marL="76200" indent="0" algn="just">
              <a:buNone/>
            </a:pPr>
            <a:r>
              <a:rPr lang="es-VE" dirty="0" smtClean="0"/>
              <a:t>Es lo que aspira a convertirse la empresa en un determinado horizonte temporal</a:t>
            </a:r>
          </a:p>
          <a:p>
            <a:pPr marL="76200" indent="0">
              <a:buNone/>
            </a:pP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84435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3200" b="1" dirty="0" smtClean="0"/>
              <a:t>Marco Referencial</a:t>
            </a:r>
            <a:endParaRPr lang="es-VE" sz="32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dirty="0" smtClean="0"/>
              <a:t>Valores</a:t>
            </a:r>
          </a:p>
          <a:p>
            <a:pPr marL="76200" indent="0" algn="just">
              <a:buNone/>
            </a:pPr>
            <a:r>
              <a:rPr lang="es-VE" sz="2000" dirty="0" smtClean="0"/>
              <a:t>Son aquellos aspectos que las empresas comparten como ideales y deseables que por lo general se encuentran declarados.</a:t>
            </a:r>
            <a:endParaRPr lang="es-VE" sz="2000" dirty="0"/>
          </a:p>
        </p:txBody>
      </p:sp>
    </p:spTree>
    <p:extLst>
      <p:ext uri="{BB962C8B-B14F-4D97-AF65-F5344CB8AC3E}">
        <p14:creationId xmlns:p14="http://schemas.microsoft.com/office/powerpoint/2010/main" val="34424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2800" b="1" dirty="0" smtClean="0"/>
              <a:t>Marco Referencial</a:t>
            </a:r>
            <a:endParaRPr lang="es-VE" sz="28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dirty="0" smtClean="0"/>
              <a:t>Productos y Servicios</a:t>
            </a:r>
          </a:p>
          <a:p>
            <a:pPr marL="76200" indent="0" algn="just">
              <a:buNone/>
            </a:pPr>
            <a:r>
              <a:rPr lang="es-VE" dirty="0" smtClean="0"/>
              <a:t>Se refiere a la gama o variedad de productos y servicios ofertados por la empresa que elabora el producto objeto del TFC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4260190937"/>
      </p:ext>
    </p:extLst>
  </p:cSld>
  <p:clrMapOvr>
    <a:masterClrMapping/>
  </p:clrMapOvr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131</Words>
  <Application>Microsoft Office PowerPoint</Application>
  <PresentationFormat>Presentación en pantalla (16:9)</PresentationFormat>
  <Paragraphs>20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Varela Round</vt:lpstr>
      <vt:lpstr>Narkisim</vt:lpstr>
      <vt:lpstr>Nixie One</vt:lpstr>
      <vt:lpstr>Arial</vt:lpstr>
      <vt:lpstr>Puck template</vt:lpstr>
      <vt:lpstr>Prof. Belkis Camacaro</vt:lpstr>
      <vt:lpstr>Marco Referencial</vt:lpstr>
      <vt:lpstr>Marco Referencial</vt:lpstr>
      <vt:lpstr>Marco Referencial</vt:lpstr>
      <vt:lpstr>Marco Referencial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69</cp:revision>
  <dcterms:modified xsi:type="dcterms:W3CDTF">2022-05-23T04:59:52Z</dcterms:modified>
</cp:coreProperties>
</file>