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8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280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588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35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604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46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7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1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04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0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83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008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62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9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516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5/7/2022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72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VE" sz="6000" dirty="0" smtClean="0"/>
              <a:t>JUSTIFICACIÓN DEL TFC</a:t>
            </a:r>
            <a:endParaRPr lang="es-VE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755155" y="5342864"/>
            <a:ext cx="8825658" cy="861420"/>
          </a:xfrm>
        </p:spPr>
        <p:txBody>
          <a:bodyPr/>
          <a:lstStyle/>
          <a:p>
            <a:pPr algn="r"/>
            <a:r>
              <a:rPr lang="es-VE" b="1" dirty="0" err="1" smtClean="0"/>
              <a:t>mSc</a:t>
            </a:r>
            <a:r>
              <a:rPr lang="es-VE" b="1" dirty="0" smtClean="0"/>
              <a:t>. Belkis </a:t>
            </a:r>
            <a:r>
              <a:rPr lang="es-VE" b="1" dirty="0" err="1" smtClean="0"/>
              <a:t>camacaro</a:t>
            </a:r>
            <a:endParaRPr lang="es-VE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112" y="771899"/>
            <a:ext cx="3608534" cy="786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4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Justificación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1552074"/>
            <a:ext cx="8946541" cy="46963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VE" sz="2400" dirty="0" smtClean="0">
                <a:latin typeface="Arial" panose="020B0604020202020204" pitchFamily="34" charset="0"/>
              </a:rPr>
              <a:t>El por qué </a:t>
            </a:r>
            <a:r>
              <a:rPr lang="es-VE" sz="2400" dirty="0">
                <a:latin typeface="Arial" panose="020B0604020202020204" pitchFamily="34" charset="0"/>
              </a:rPr>
              <a:t>de la </a:t>
            </a:r>
            <a:r>
              <a:rPr lang="es-VE" sz="2400" dirty="0" smtClean="0">
                <a:latin typeface="Arial" panose="020B0604020202020204" pitchFamily="34" charset="0"/>
              </a:rPr>
              <a:t>investigación, en opinión de Hurtado (2015), </a:t>
            </a:r>
            <a:r>
              <a:rPr lang="es-VE" sz="2400" dirty="0">
                <a:latin typeface="Arial" panose="020B0604020202020204" pitchFamily="34" charset="0"/>
              </a:rPr>
              <a:t>constituye la </a:t>
            </a:r>
            <a:r>
              <a:rPr lang="es-VE" sz="2400" dirty="0" smtClean="0">
                <a:latin typeface="Arial" panose="020B0604020202020204" pitchFamily="34" charset="0"/>
              </a:rPr>
              <a:t>justificación. La </a:t>
            </a:r>
            <a:r>
              <a:rPr lang="es-VE" sz="2400" dirty="0">
                <a:latin typeface="Arial" panose="020B0604020202020204" pitchFamily="34" charset="0"/>
              </a:rPr>
              <a:t>justificación alude a las razones que llevaron al </a:t>
            </a:r>
            <a:r>
              <a:rPr lang="es-VE" sz="2400" dirty="0" smtClean="0">
                <a:latin typeface="Arial" panose="020B0604020202020204" pitchFamily="34" charset="0"/>
              </a:rPr>
              <a:t>investigador a </a:t>
            </a:r>
            <a:r>
              <a:rPr lang="es-VE" sz="2400" dirty="0">
                <a:latin typeface="Arial" panose="020B0604020202020204" pitchFamily="34" charset="0"/>
              </a:rPr>
              <a:t>seleccionar el tema en cuestión. Estas razones sirven </a:t>
            </a:r>
            <a:r>
              <a:rPr lang="es-VE" sz="2400" dirty="0" smtClean="0">
                <a:latin typeface="Arial" panose="020B0604020202020204" pitchFamily="34" charset="0"/>
              </a:rPr>
              <a:t>de fundamento </a:t>
            </a:r>
            <a:r>
              <a:rPr lang="es-VE" sz="2400" dirty="0">
                <a:latin typeface="Arial" panose="020B0604020202020204" pitchFamily="34" charset="0"/>
              </a:rPr>
              <a:t>para realizar el trabajo y pueden estar </a:t>
            </a:r>
            <a:r>
              <a:rPr lang="es-VE" sz="2400" dirty="0" smtClean="0">
                <a:latin typeface="Arial" panose="020B0604020202020204" pitchFamily="34" charset="0"/>
              </a:rPr>
              <a:t>sustentadas en</a:t>
            </a:r>
            <a:r>
              <a:rPr lang="es-VE" sz="2400" dirty="0">
                <a:latin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s-VE" sz="2400" dirty="0">
                <a:latin typeface="Arial" panose="020B0604020202020204" pitchFamily="34" charset="0"/>
              </a:rPr>
              <a:t>- Necesidades</a:t>
            </a:r>
          </a:p>
          <a:p>
            <a:pPr marL="0" indent="0">
              <a:buNone/>
            </a:pPr>
            <a:r>
              <a:rPr lang="es-VE" sz="2400" dirty="0">
                <a:latin typeface="Arial" panose="020B0604020202020204" pitchFamily="34" charset="0"/>
              </a:rPr>
              <a:t>- Motivaciones</a:t>
            </a:r>
          </a:p>
          <a:p>
            <a:pPr marL="0" indent="0">
              <a:buNone/>
            </a:pPr>
            <a:r>
              <a:rPr lang="es-VE" sz="2400" dirty="0">
                <a:latin typeface="Arial" panose="020B0604020202020204" pitchFamily="34" charset="0"/>
              </a:rPr>
              <a:t>- </a:t>
            </a:r>
            <a:r>
              <a:rPr lang="es-VE" sz="2400" dirty="0" err="1">
                <a:latin typeface="Arial" panose="020B0604020202020204" pitchFamily="34" charset="0"/>
              </a:rPr>
              <a:t>lntereses</a:t>
            </a:r>
            <a:endParaRPr lang="es-VE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s-VE" sz="2400" dirty="0">
                <a:latin typeface="Arial" panose="020B0604020202020204" pitchFamily="34" charset="0"/>
              </a:rPr>
              <a:t>- </a:t>
            </a:r>
            <a:r>
              <a:rPr lang="es-VE" sz="2400" dirty="0" err="1">
                <a:latin typeface="Arial" panose="020B0604020202020204" pitchFamily="34" charset="0"/>
              </a:rPr>
              <a:t>lnquietudes</a:t>
            </a:r>
            <a:endParaRPr lang="es-VE" sz="2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s-VE" sz="2400" dirty="0">
                <a:latin typeface="Arial" panose="020B0604020202020204" pitchFamily="34" charset="0"/>
              </a:rPr>
              <a:t>- Potencialidades</a:t>
            </a:r>
            <a:endParaRPr lang="es-VE" sz="2400" dirty="0"/>
          </a:p>
        </p:txBody>
      </p:sp>
    </p:spTree>
    <p:extLst>
      <p:ext uri="{BB962C8B-B14F-4D97-AF65-F5344CB8AC3E}">
        <p14:creationId xmlns:p14="http://schemas.microsoft.com/office/powerpoint/2010/main" val="3674569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/>
              <a:t>Justificación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400" dirty="0">
                <a:latin typeface="Arial" panose="020B0604020202020204" pitchFamily="34" charset="0"/>
              </a:rPr>
              <a:t>La justificación permite explicar la importancia del </a:t>
            </a:r>
            <a:r>
              <a:rPr lang="es-VE" sz="2400" dirty="0" smtClean="0">
                <a:latin typeface="Arial" panose="020B0604020202020204" pitchFamily="34" charset="0"/>
              </a:rPr>
              <a:t>tema seleccionado </a:t>
            </a:r>
            <a:r>
              <a:rPr lang="es-VE" sz="2400" dirty="0">
                <a:latin typeface="Arial" panose="020B0604020202020204" pitchFamily="34" charset="0"/>
              </a:rPr>
              <a:t>y de la investigación a realizarse, </a:t>
            </a:r>
            <a:r>
              <a:rPr lang="es-VE" sz="2400" dirty="0" smtClean="0">
                <a:latin typeface="Arial" panose="020B0604020202020204" pitchFamily="34" charset="0"/>
              </a:rPr>
              <a:t>considerando su relevancia social, científica, personal institucional entre otras</a:t>
            </a:r>
            <a:r>
              <a:rPr lang="es-VE" sz="2400" dirty="0">
                <a:latin typeface="Arial" panose="020B0604020202020204" pitchFamily="34" charset="0"/>
              </a:rPr>
              <a:t>. Una justificación debe responder a los por q</a:t>
            </a:r>
            <a:r>
              <a:rPr lang="es-VE" sz="2400" dirty="0" smtClean="0">
                <a:latin typeface="Arial" panose="020B0604020202020204" pitchFamily="34" charset="0"/>
              </a:rPr>
              <a:t>ué de la </a:t>
            </a:r>
            <a:r>
              <a:rPr lang="es-VE" sz="2400" dirty="0">
                <a:latin typeface="Arial" panose="020B0604020202020204" pitchFamily="34" charset="0"/>
              </a:rPr>
              <a:t>investigación: por qué ese tema, por qué esos </a:t>
            </a:r>
            <a:r>
              <a:rPr lang="es-VE" sz="2400" dirty="0" smtClean="0">
                <a:latin typeface="Arial" panose="020B0604020202020204" pitchFamily="34" charset="0"/>
              </a:rPr>
              <a:t>eventos de </a:t>
            </a:r>
            <a:r>
              <a:rPr lang="es-VE" sz="2400" dirty="0">
                <a:latin typeface="Arial" panose="020B0604020202020204" pitchFamily="34" charset="0"/>
              </a:rPr>
              <a:t>estudio, por qué esas unidades de </a:t>
            </a:r>
            <a:r>
              <a:rPr lang="es-VE" sz="2400" dirty="0" smtClean="0">
                <a:latin typeface="Arial" panose="020B0604020202020204" pitchFamily="34" charset="0"/>
              </a:rPr>
              <a:t>estudio por </a:t>
            </a:r>
            <a:r>
              <a:rPr lang="es-VE" sz="2400" dirty="0">
                <a:latin typeface="Arial" panose="020B0604020202020204" pitchFamily="34" charset="0"/>
              </a:rPr>
              <a:t>qué </a:t>
            </a:r>
            <a:r>
              <a:rPr lang="es-VE" sz="2400" dirty="0" smtClean="0">
                <a:latin typeface="Arial" panose="020B0604020202020204" pitchFamily="34" charset="0"/>
              </a:rPr>
              <a:t>ese contexto</a:t>
            </a:r>
            <a:r>
              <a:rPr lang="es-VE" sz="2400" dirty="0">
                <a:latin typeface="Arial" panose="020B0604020202020204" pitchFamily="34" charset="0"/>
              </a:rPr>
              <a:t>, por qué ese nivel de </a:t>
            </a:r>
            <a:r>
              <a:rPr lang="es-VE" sz="2400" dirty="0" smtClean="0">
                <a:latin typeface="Arial" panose="020B0604020202020204" pitchFamily="34" charset="0"/>
              </a:rPr>
              <a:t>investigación.</a:t>
            </a:r>
            <a:endParaRPr lang="es-VE" sz="2400" dirty="0"/>
          </a:p>
        </p:txBody>
      </p:sp>
    </p:spTree>
    <p:extLst>
      <p:ext uri="{BB962C8B-B14F-4D97-AF65-F5344CB8AC3E}">
        <p14:creationId xmlns:p14="http://schemas.microsoft.com/office/powerpoint/2010/main" val="379126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Relevancia Científica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400" dirty="0" err="1" smtClean="0">
                <a:latin typeface="Arial" panose="020B0604020202020204" pitchFamily="34" charset="0"/>
              </a:rPr>
              <a:t>Lmplica</a:t>
            </a:r>
            <a:r>
              <a:rPr lang="es-VE" sz="2400" dirty="0" smtClean="0">
                <a:latin typeface="Arial" panose="020B0604020202020204" pitchFamily="34" charset="0"/>
              </a:rPr>
              <a:t>, en opinión de Hurtado (</a:t>
            </a:r>
            <a:r>
              <a:rPr lang="es-VE" sz="2400" dirty="0" err="1" smtClean="0">
                <a:latin typeface="Arial" panose="020B0604020202020204" pitchFamily="34" charset="0"/>
              </a:rPr>
              <a:t>ob.cit</a:t>
            </a:r>
            <a:r>
              <a:rPr lang="es-VE" sz="2400" dirty="0" smtClean="0">
                <a:latin typeface="Arial" panose="020B0604020202020204" pitchFamily="34" charset="0"/>
              </a:rPr>
              <a:t>.), </a:t>
            </a:r>
            <a:r>
              <a:rPr lang="es-VE" sz="2400" dirty="0">
                <a:latin typeface="Arial" panose="020B0604020202020204" pitchFamily="34" charset="0"/>
              </a:rPr>
              <a:t>determinar </a:t>
            </a:r>
            <a:r>
              <a:rPr lang="es-VE" sz="2400" dirty="0" smtClean="0">
                <a:latin typeface="Arial" panose="020B0604020202020204" pitchFamily="34" charset="0"/>
              </a:rPr>
              <a:t>las necesidades </a:t>
            </a:r>
            <a:r>
              <a:rPr lang="es-VE" sz="2400" dirty="0">
                <a:latin typeface="Arial" panose="020B0604020202020204" pitchFamily="34" charset="0"/>
              </a:rPr>
              <a:t>de carácter científico que de alguna </a:t>
            </a:r>
            <a:r>
              <a:rPr lang="es-VE" sz="2400" dirty="0" smtClean="0">
                <a:latin typeface="Arial" panose="020B0604020202020204" pitchFamily="34" charset="0"/>
              </a:rPr>
              <a:t>manera motivan </a:t>
            </a:r>
            <a:r>
              <a:rPr lang="es-VE" sz="2400" dirty="0">
                <a:latin typeface="Arial" panose="020B0604020202020204" pitchFamily="34" charset="0"/>
              </a:rPr>
              <a:t>la </a:t>
            </a:r>
            <a:r>
              <a:rPr lang="es-VE" sz="2400" dirty="0" smtClean="0">
                <a:latin typeface="Arial" panose="020B0604020202020204" pitchFamily="34" charset="0"/>
              </a:rPr>
              <a:t>investigación.  </a:t>
            </a:r>
            <a:r>
              <a:rPr lang="es-VE" sz="2400" dirty="0">
                <a:latin typeface="Arial" panose="020B0604020202020204" pitchFamily="34" charset="0"/>
              </a:rPr>
              <a:t>Aspectos no </a:t>
            </a:r>
            <a:r>
              <a:rPr lang="es-VE" sz="2400" dirty="0" smtClean="0">
                <a:latin typeface="Arial" panose="020B0604020202020204" pitchFamily="34" charset="0"/>
              </a:rPr>
              <a:t>investigados,  carencia de </a:t>
            </a:r>
            <a:r>
              <a:rPr lang="es-VE" sz="2400" dirty="0">
                <a:latin typeface="Arial" panose="020B0604020202020204" pitchFamily="34" charset="0"/>
              </a:rPr>
              <a:t>estudios en el área, confusiones e interrogantes </a:t>
            </a:r>
            <a:r>
              <a:rPr lang="es-VE" sz="2400" dirty="0" smtClean="0">
                <a:latin typeface="Arial" panose="020B0604020202020204" pitchFamily="34" charset="0"/>
              </a:rPr>
              <a:t>en torno a la </a:t>
            </a:r>
            <a:r>
              <a:rPr lang="es-VE" sz="2400" dirty="0" err="1" smtClean="0">
                <a:latin typeface="Arial" panose="020B0604020202020204" pitchFamily="34" charset="0"/>
              </a:rPr>
              <a:t>temática,las</a:t>
            </a:r>
            <a:r>
              <a:rPr lang="es-VE" sz="2400" dirty="0" smtClean="0">
                <a:latin typeface="Arial" panose="020B0604020202020204" pitchFamily="34" charset="0"/>
              </a:rPr>
              <a:t> cuales pueden ser resueltas con la investigación.</a:t>
            </a:r>
            <a:endParaRPr lang="es-VE" sz="2400" dirty="0"/>
          </a:p>
        </p:txBody>
      </p:sp>
    </p:spTree>
    <p:extLst>
      <p:ext uri="{BB962C8B-B14F-4D97-AF65-F5344CB8AC3E}">
        <p14:creationId xmlns:p14="http://schemas.microsoft.com/office/powerpoint/2010/main" val="157423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Relevancia Social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400" dirty="0">
                <a:latin typeface="Arial" panose="020B0604020202020204" pitchFamily="34" charset="0"/>
              </a:rPr>
              <a:t>Tiene que ver con la </a:t>
            </a:r>
            <a:r>
              <a:rPr lang="es-VE" sz="2400" dirty="0" smtClean="0">
                <a:latin typeface="Arial" panose="020B0604020202020204" pitchFamily="34" charset="0"/>
              </a:rPr>
              <a:t>importancia de </a:t>
            </a:r>
            <a:r>
              <a:rPr lang="es-VE" sz="2400" dirty="0">
                <a:latin typeface="Arial" panose="020B0604020202020204" pitchFamily="34" charset="0"/>
              </a:rPr>
              <a:t>la </a:t>
            </a:r>
            <a:r>
              <a:rPr lang="es-VE" sz="2400" dirty="0" smtClean="0">
                <a:latin typeface="Arial" panose="020B0604020202020204" pitchFamily="34" charset="0"/>
              </a:rPr>
              <a:t>investigación </a:t>
            </a:r>
            <a:r>
              <a:rPr lang="es-VE" sz="2400" dirty="0">
                <a:latin typeface="Arial" panose="020B0604020202020204" pitchFamily="34" charset="0"/>
              </a:rPr>
              <a:t>en el ámbito social y en la </a:t>
            </a:r>
            <a:r>
              <a:rPr lang="es-VE" sz="2400" dirty="0" smtClean="0">
                <a:latin typeface="Arial" panose="020B0604020202020204" pitchFamily="34" charset="0"/>
              </a:rPr>
              <a:t>solución de los </a:t>
            </a:r>
            <a:r>
              <a:rPr lang="es-VE" sz="2400" dirty="0">
                <a:latin typeface="Arial" panose="020B0604020202020204" pitchFamily="34" charset="0"/>
              </a:rPr>
              <a:t>problemas humanos en el contexto específico </a:t>
            </a:r>
            <a:r>
              <a:rPr lang="es-VE" sz="2400" dirty="0" smtClean="0">
                <a:latin typeface="Arial" panose="020B0604020202020204" pitchFamily="34" charset="0"/>
              </a:rPr>
              <a:t>donde se </a:t>
            </a:r>
            <a:r>
              <a:rPr lang="es-VE" sz="2400" dirty="0">
                <a:latin typeface="Arial" panose="020B0604020202020204" pitchFamily="34" charset="0"/>
              </a:rPr>
              <a:t>realiza el estudio, y si es posible, en contextos </a:t>
            </a:r>
            <a:r>
              <a:rPr lang="es-VE" sz="2400" dirty="0" smtClean="0">
                <a:latin typeface="Arial" panose="020B0604020202020204" pitchFamily="34" charset="0"/>
              </a:rPr>
              <a:t>más amplios. </a:t>
            </a:r>
            <a:r>
              <a:rPr lang="es-VE" sz="2400" dirty="0">
                <a:latin typeface="Arial" panose="020B0604020202020204" pitchFamily="34" charset="0"/>
              </a:rPr>
              <a:t>I</a:t>
            </a:r>
            <a:r>
              <a:rPr lang="es-VE" sz="2400" dirty="0" smtClean="0">
                <a:latin typeface="Arial" panose="020B0604020202020204" pitchFamily="34" charset="0"/>
              </a:rPr>
              <a:t>nvolucra la detección de situaciones sociales que </a:t>
            </a:r>
            <a:r>
              <a:rPr lang="es-VE" sz="2400" dirty="0">
                <a:latin typeface="Arial" panose="020B0604020202020204" pitchFamily="34" charset="0"/>
              </a:rPr>
              <a:t>d</a:t>
            </a:r>
            <a:r>
              <a:rPr lang="es-VE" sz="2400" dirty="0" smtClean="0">
                <a:latin typeface="Arial" panose="020B0604020202020204" pitchFamily="34" charset="0"/>
              </a:rPr>
              <a:t>e alguna manera hacen que se requiera la investigación.</a:t>
            </a:r>
            <a:endParaRPr lang="es-VE" sz="2400" dirty="0"/>
          </a:p>
        </p:txBody>
      </p:sp>
    </p:spTree>
    <p:extLst>
      <p:ext uri="{BB962C8B-B14F-4D97-AF65-F5344CB8AC3E}">
        <p14:creationId xmlns:p14="http://schemas.microsoft.com/office/powerpoint/2010/main" val="2609376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Relevancia Institucional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2400" dirty="0" smtClean="0">
                <a:latin typeface="Arial" panose="020B0604020202020204" pitchFamily="34" charset="0"/>
              </a:rPr>
              <a:t>Aspectos relacionados con la institución </a:t>
            </a:r>
            <a:r>
              <a:rPr lang="es-VE" sz="2400" dirty="0" err="1" smtClean="0">
                <a:latin typeface="Arial" panose="020B0604020202020204" pitchFamily="34" charset="0"/>
              </a:rPr>
              <a:t>patrocinante</a:t>
            </a:r>
            <a:r>
              <a:rPr lang="es-VE" sz="2400" dirty="0" smtClean="0">
                <a:latin typeface="Arial" panose="020B0604020202020204" pitchFamily="34" charset="0"/>
              </a:rPr>
              <a:t> o solicitante, los cuales constituyan motivaciones </a:t>
            </a:r>
            <a:r>
              <a:rPr lang="es-VE" sz="2400" dirty="0">
                <a:latin typeface="Arial" panose="020B0604020202020204" pitchFamily="34" charset="0"/>
              </a:rPr>
              <a:t>para la </a:t>
            </a:r>
            <a:r>
              <a:rPr lang="es-VE" sz="2400" dirty="0" smtClean="0">
                <a:latin typeface="Arial" panose="020B0604020202020204" pitchFamily="34" charset="0"/>
              </a:rPr>
              <a:t>realización </a:t>
            </a:r>
            <a:r>
              <a:rPr lang="es-VE" sz="2400" dirty="0">
                <a:latin typeface="Arial" panose="020B0604020202020204" pitchFamily="34" charset="0"/>
              </a:rPr>
              <a:t>del </a:t>
            </a:r>
            <a:r>
              <a:rPr lang="es-VE" sz="2400" dirty="0" smtClean="0">
                <a:latin typeface="Arial" panose="020B0604020202020204" pitchFamily="34" charset="0"/>
              </a:rPr>
              <a:t>estudio.</a:t>
            </a:r>
            <a:endParaRPr lang="es-VE" sz="2400" dirty="0"/>
          </a:p>
        </p:txBody>
      </p:sp>
    </p:spTree>
    <p:extLst>
      <p:ext uri="{BB962C8B-B14F-4D97-AF65-F5344CB8AC3E}">
        <p14:creationId xmlns:p14="http://schemas.microsoft.com/office/powerpoint/2010/main" val="2720856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Justificación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3152" indent="0" algn="just">
              <a:spcBef>
                <a:spcPts val="600"/>
              </a:spcBef>
            </a:pPr>
            <a:r>
              <a:rPr lang="es-VE" sz="2400" dirty="0" smtClean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Importante </a:t>
            </a:r>
            <a:r>
              <a:rPr lang="es-VE" sz="2400" dirty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incluir opiniones de diversos autores que se refieran a la temática expuesta de una manera positiva.</a:t>
            </a:r>
            <a:endParaRPr lang="es-VE" sz="2400" dirty="0"/>
          </a:p>
          <a:p>
            <a:pPr marL="73152" indent="0" algn="just">
              <a:spcBef>
                <a:spcPts val="600"/>
              </a:spcBef>
            </a:pPr>
            <a:r>
              <a:rPr lang="es-VE" sz="2400" dirty="0" smtClean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La </a:t>
            </a:r>
            <a:r>
              <a:rPr lang="es-VE" sz="2400" dirty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justificación es útil para los alcances de la investigación.</a:t>
            </a:r>
            <a:endParaRPr lang="es-VE" sz="2400" dirty="0"/>
          </a:p>
          <a:p>
            <a:pPr marL="73152" indent="0" algn="just">
              <a:spcBef>
                <a:spcPts val="600"/>
              </a:spcBef>
            </a:pPr>
            <a:r>
              <a:rPr lang="es-VE" sz="2400" dirty="0" smtClean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Se </a:t>
            </a:r>
            <a:r>
              <a:rPr lang="es-VE" sz="2400" dirty="0">
                <a:latin typeface="Varela Round" panose="020B0604020202020204" charset="-79"/>
                <a:ea typeface="Varela Round" panose="020B0604020202020204" charset="-79"/>
                <a:cs typeface="Varela Round" panose="020B0604020202020204" charset="-79"/>
              </a:rPr>
              <a:t>relaciona con las recomendaciones y sugerencias que puedan derivarse  del TFC una vez concluido.</a:t>
            </a:r>
            <a:endParaRPr lang="es-VE" sz="2400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3359895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318</Words>
  <Application>Microsoft Office PowerPoint</Application>
  <PresentationFormat>Panorámica</PresentationFormat>
  <Paragraphs>21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Varela Round</vt:lpstr>
      <vt:lpstr>Wingdings 3</vt:lpstr>
      <vt:lpstr>Ion</vt:lpstr>
      <vt:lpstr>JUSTIFICACIÓN DEL TFC</vt:lpstr>
      <vt:lpstr>Justificación</vt:lpstr>
      <vt:lpstr>Justificación</vt:lpstr>
      <vt:lpstr>Relevancia Científica</vt:lpstr>
      <vt:lpstr>Relevancia Social</vt:lpstr>
      <vt:lpstr>Relevancia Institucional</vt:lpstr>
      <vt:lpstr>Justificación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JUSTIFICACIÓN DEL TFC</dc:title>
  <dc:creator>Usuario</dc:creator>
  <cp:lastModifiedBy>Usuario</cp:lastModifiedBy>
  <cp:revision>7</cp:revision>
  <dcterms:created xsi:type="dcterms:W3CDTF">2022-05-08T04:23:20Z</dcterms:created>
  <dcterms:modified xsi:type="dcterms:W3CDTF">2022-05-08T04:47:19Z</dcterms:modified>
</cp:coreProperties>
</file>