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1" r:id="rId1"/>
  </p:sldMasterIdLst>
  <p:notesMasterIdLst>
    <p:notesMasterId r:id="rId19"/>
  </p:notesMasterIdLst>
  <p:sldIdLst>
    <p:sldId id="256" r:id="rId2"/>
    <p:sldId id="319" r:id="rId3"/>
    <p:sldId id="321" r:id="rId4"/>
    <p:sldId id="322" r:id="rId5"/>
    <p:sldId id="323" r:id="rId6"/>
    <p:sldId id="324" r:id="rId7"/>
    <p:sldId id="325" r:id="rId8"/>
    <p:sldId id="326" r:id="rId9"/>
    <p:sldId id="327" r:id="rId10"/>
    <p:sldId id="328" r:id="rId11"/>
    <p:sldId id="329" r:id="rId12"/>
    <p:sldId id="330" r:id="rId13"/>
    <p:sldId id="331" r:id="rId14"/>
    <p:sldId id="332" r:id="rId15"/>
    <p:sldId id="333" r:id="rId16"/>
    <p:sldId id="334" r:id="rId17"/>
    <p:sldId id="335" r:id="rId18"/>
  </p:sldIdLst>
  <p:sldSz cx="9144000" cy="5143500" type="screen16x9"/>
  <p:notesSz cx="6858000" cy="9144000"/>
  <p:embeddedFontLst>
    <p:embeddedFont>
      <p:font typeface="Roboto Slab" panose="020B0604020202020204" charset="0"/>
      <p:regular r:id="rId20"/>
      <p:bold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33CC"/>
    <a:srgbClr val="FF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17425E0-071E-41DC-9651-31A656B124D2}">
  <a:tblStyle styleId="{817425E0-071E-41DC-9651-31A656B124D2}"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Estilo temático 1 - Énfasis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35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79854161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6"/>
        <p:cNvGrpSpPr/>
        <p:nvPr/>
      </p:nvGrpSpPr>
      <p:grpSpPr>
        <a:xfrm>
          <a:off x="0" y="0"/>
          <a:ext cx="0" cy="0"/>
          <a:chOff x="0" y="0"/>
          <a:chExt cx="0" cy="0"/>
        </a:xfrm>
      </p:grpSpPr>
      <p:sp>
        <p:nvSpPr>
          <p:cNvPr id="1477" name="Google Shape;147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8" name="Google Shape;147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04596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573425" y="1746975"/>
            <a:ext cx="4545900" cy="1680600"/>
          </a:xfrm>
          <a:prstGeom prst="rect">
            <a:avLst/>
          </a:prstGeom>
        </p:spPr>
        <p:txBody>
          <a:bodyPr spcFirstLastPara="1" wrap="square" lIns="91425" tIns="91425" rIns="91425" bIns="91425" anchor="ctr" anchorCtr="0">
            <a:noAutofit/>
          </a:bodyPr>
          <a:lstStyle>
            <a:lvl1pPr lvl="0">
              <a:spcBef>
                <a:spcPts val="0"/>
              </a:spcBef>
              <a:spcAft>
                <a:spcPts val="0"/>
              </a:spcAft>
              <a:buClr>
                <a:schemeClr val="accent5"/>
              </a:buClr>
              <a:buSzPts val="4400"/>
              <a:buNone/>
              <a:defRPr sz="4400">
                <a:solidFill>
                  <a:schemeClr val="accent5"/>
                </a:solidFill>
              </a:defRPr>
            </a:lvl1pPr>
            <a:lvl2pPr lvl="1">
              <a:spcBef>
                <a:spcPts val="0"/>
              </a:spcBef>
              <a:spcAft>
                <a:spcPts val="0"/>
              </a:spcAft>
              <a:buClr>
                <a:schemeClr val="accent5"/>
              </a:buClr>
              <a:buSzPts val="4400"/>
              <a:buNone/>
              <a:defRPr sz="4400">
                <a:solidFill>
                  <a:schemeClr val="accent5"/>
                </a:solidFill>
              </a:defRPr>
            </a:lvl2pPr>
            <a:lvl3pPr lvl="2">
              <a:spcBef>
                <a:spcPts val="0"/>
              </a:spcBef>
              <a:spcAft>
                <a:spcPts val="0"/>
              </a:spcAft>
              <a:buClr>
                <a:schemeClr val="accent5"/>
              </a:buClr>
              <a:buSzPts val="4400"/>
              <a:buNone/>
              <a:defRPr sz="4400">
                <a:solidFill>
                  <a:schemeClr val="accent5"/>
                </a:solidFill>
              </a:defRPr>
            </a:lvl3pPr>
            <a:lvl4pPr lvl="3">
              <a:spcBef>
                <a:spcPts val="0"/>
              </a:spcBef>
              <a:spcAft>
                <a:spcPts val="0"/>
              </a:spcAft>
              <a:buClr>
                <a:schemeClr val="accent5"/>
              </a:buClr>
              <a:buSzPts val="4400"/>
              <a:buNone/>
              <a:defRPr sz="4400">
                <a:solidFill>
                  <a:schemeClr val="accent5"/>
                </a:solidFill>
              </a:defRPr>
            </a:lvl4pPr>
            <a:lvl5pPr lvl="4">
              <a:spcBef>
                <a:spcPts val="0"/>
              </a:spcBef>
              <a:spcAft>
                <a:spcPts val="0"/>
              </a:spcAft>
              <a:buClr>
                <a:schemeClr val="accent5"/>
              </a:buClr>
              <a:buSzPts val="4400"/>
              <a:buNone/>
              <a:defRPr sz="4400">
                <a:solidFill>
                  <a:schemeClr val="accent5"/>
                </a:solidFill>
              </a:defRPr>
            </a:lvl5pPr>
            <a:lvl6pPr lvl="5">
              <a:spcBef>
                <a:spcPts val="0"/>
              </a:spcBef>
              <a:spcAft>
                <a:spcPts val="0"/>
              </a:spcAft>
              <a:buClr>
                <a:schemeClr val="accent5"/>
              </a:buClr>
              <a:buSzPts val="4400"/>
              <a:buNone/>
              <a:defRPr sz="4400">
                <a:solidFill>
                  <a:schemeClr val="accent5"/>
                </a:solidFill>
              </a:defRPr>
            </a:lvl6pPr>
            <a:lvl7pPr lvl="6">
              <a:spcBef>
                <a:spcPts val="0"/>
              </a:spcBef>
              <a:spcAft>
                <a:spcPts val="0"/>
              </a:spcAft>
              <a:buClr>
                <a:schemeClr val="accent5"/>
              </a:buClr>
              <a:buSzPts val="4400"/>
              <a:buNone/>
              <a:defRPr sz="4400">
                <a:solidFill>
                  <a:schemeClr val="accent5"/>
                </a:solidFill>
              </a:defRPr>
            </a:lvl7pPr>
            <a:lvl8pPr lvl="7">
              <a:spcBef>
                <a:spcPts val="0"/>
              </a:spcBef>
              <a:spcAft>
                <a:spcPts val="0"/>
              </a:spcAft>
              <a:buClr>
                <a:schemeClr val="accent5"/>
              </a:buClr>
              <a:buSzPts val="4400"/>
              <a:buNone/>
              <a:defRPr sz="4400">
                <a:solidFill>
                  <a:schemeClr val="accent5"/>
                </a:solidFill>
              </a:defRPr>
            </a:lvl8pPr>
            <a:lvl9pPr lvl="8">
              <a:spcBef>
                <a:spcPts val="0"/>
              </a:spcBef>
              <a:spcAft>
                <a:spcPts val="0"/>
              </a:spcAft>
              <a:buClr>
                <a:schemeClr val="accent5"/>
              </a:buClr>
              <a:buSzPts val="4400"/>
              <a:buNone/>
              <a:defRPr sz="4400">
                <a:solidFill>
                  <a:schemeClr val="accent5"/>
                </a:solidFill>
              </a:defRPr>
            </a:lvl9pPr>
          </a:lstStyle>
          <a:p>
            <a:endParaRPr/>
          </a:p>
        </p:txBody>
      </p:sp>
      <p:grpSp>
        <p:nvGrpSpPr>
          <p:cNvPr id="11" name="Google Shape;11;p2"/>
          <p:cNvGrpSpPr/>
          <p:nvPr/>
        </p:nvGrpSpPr>
        <p:grpSpPr>
          <a:xfrm>
            <a:off x="0" y="-4550"/>
            <a:ext cx="9143835" cy="5152509"/>
            <a:chOff x="0" y="-4550"/>
            <a:chExt cx="9143835" cy="5152509"/>
          </a:xfrm>
        </p:grpSpPr>
        <p:sp>
          <p:nvSpPr>
            <p:cNvPr id="12" name="Google Shape;12;p2"/>
            <p:cNvSpPr/>
            <p:nvPr/>
          </p:nvSpPr>
          <p:spPr>
            <a:xfrm>
              <a:off x="3440674"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573433"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0"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0"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720337"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146891"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2867228"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2867228"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5145436"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6292327"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5718882"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5718882"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7431431"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685798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570535"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570535"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7997090"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 name="Google Shape;29;p2"/>
          <p:cNvGrpSpPr/>
          <p:nvPr/>
        </p:nvGrpSpPr>
        <p:grpSpPr>
          <a:xfrm>
            <a:off x="573433" y="-4550"/>
            <a:ext cx="8570402" cy="5152509"/>
            <a:chOff x="573433" y="-4550"/>
            <a:chExt cx="8570402" cy="5152509"/>
          </a:xfrm>
        </p:grpSpPr>
        <p:sp>
          <p:nvSpPr>
            <p:cNvPr id="30" name="Google Shape;30;p2"/>
            <p:cNvSpPr/>
            <p:nvPr/>
          </p:nvSpPr>
          <p:spPr>
            <a:xfrm>
              <a:off x="573433"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1146891"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2867228"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2867228"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4014120"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4571990"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6292327"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629232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6292327"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5718882"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5718882"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7431431"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6857986"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8570535"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718882"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 name="Google Shape;45;p2"/>
          <p:cNvGrpSpPr/>
          <p:nvPr/>
        </p:nvGrpSpPr>
        <p:grpSpPr>
          <a:xfrm>
            <a:off x="0" y="-4550"/>
            <a:ext cx="9143835" cy="5152509"/>
            <a:chOff x="0" y="-4550"/>
            <a:chExt cx="9143835" cy="5152509"/>
          </a:xfrm>
        </p:grpSpPr>
        <p:sp>
          <p:nvSpPr>
            <p:cNvPr id="46" name="Google Shape;46;p2"/>
            <p:cNvSpPr/>
            <p:nvPr/>
          </p:nvSpPr>
          <p:spPr>
            <a:xfrm>
              <a:off x="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1720337"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114689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2293783"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4014120"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3440674"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514543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6292327"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5718882"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7431431"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743143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685798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685798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8570535"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799709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7997090"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 name="Google Shape;62;p2"/>
          <p:cNvGrpSpPr/>
          <p:nvPr/>
        </p:nvGrpSpPr>
        <p:grpSpPr>
          <a:xfrm>
            <a:off x="0" y="-4550"/>
            <a:ext cx="9143835" cy="5152509"/>
            <a:chOff x="0" y="-4550"/>
            <a:chExt cx="9143835" cy="5152509"/>
          </a:xfrm>
        </p:grpSpPr>
        <p:sp>
          <p:nvSpPr>
            <p:cNvPr id="63" name="Google Shape;63;p2"/>
            <p:cNvSpPr/>
            <p:nvPr/>
          </p:nvSpPr>
          <p:spPr>
            <a:xfrm>
              <a:off x="743143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1720337"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114689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2293783"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2293783"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4014120"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5145436"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4571990"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457199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6292327"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6292327"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5718882"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7431431"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7431431"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6857986"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8570535"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8570535"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7997090"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7997090"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3" name="Google Shape;83;p2"/>
          <p:cNvGrpSpPr/>
          <p:nvPr/>
        </p:nvGrpSpPr>
        <p:grpSpPr>
          <a:xfrm>
            <a:off x="573433" y="-4550"/>
            <a:ext cx="8570402" cy="5152509"/>
            <a:chOff x="573433" y="-4550"/>
            <a:chExt cx="8570402" cy="5152509"/>
          </a:xfrm>
        </p:grpSpPr>
        <p:sp>
          <p:nvSpPr>
            <p:cNvPr id="84" name="Google Shape;84;p2"/>
            <p:cNvSpPr/>
            <p:nvPr/>
          </p:nvSpPr>
          <p:spPr>
            <a:xfrm>
              <a:off x="57343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229378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4014120"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3440674"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a:off x="514543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2"/>
            <p:cNvSpPr/>
            <p:nvPr/>
          </p:nvSpPr>
          <p:spPr>
            <a:xfrm>
              <a:off x="6292327"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a:off x="5718882"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7431431"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a:off x="6857986"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a:off x="685798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a:off x="8570535"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a:off x="8570535"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7997090"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a:off x="7997090" y="4003045"/>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 name="Google Shape;98;p2"/>
          <p:cNvGrpSpPr/>
          <p:nvPr/>
        </p:nvGrpSpPr>
        <p:grpSpPr>
          <a:xfrm>
            <a:off x="573433" y="-4550"/>
            <a:ext cx="8570402" cy="5152509"/>
            <a:chOff x="573433" y="-4550"/>
            <a:chExt cx="8570402" cy="5152509"/>
          </a:xfrm>
        </p:grpSpPr>
        <p:sp>
          <p:nvSpPr>
            <p:cNvPr id="99" name="Google Shape;99;p2"/>
            <p:cNvSpPr/>
            <p:nvPr/>
          </p:nvSpPr>
          <p:spPr>
            <a:xfrm>
              <a:off x="7997090"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2"/>
            <p:cNvSpPr/>
            <p:nvPr/>
          </p:nvSpPr>
          <p:spPr>
            <a:xfrm>
              <a:off x="573433"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a:off x="172033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2"/>
            <p:cNvSpPr/>
            <p:nvPr/>
          </p:nvSpPr>
          <p:spPr>
            <a:xfrm>
              <a:off x="3440674"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a:off x="629232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a:off x="5718882"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a:off x="7431431" y="56796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a:off x="6857986"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a:off x="6857986"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2"/>
            <p:cNvSpPr/>
            <p:nvPr/>
          </p:nvSpPr>
          <p:spPr>
            <a:xfrm>
              <a:off x="8570535"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2"/>
            <p:cNvSpPr/>
            <p:nvPr/>
          </p:nvSpPr>
          <p:spPr>
            <a:xfrm>
              <a:off x="79970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a:off x="4571990"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87"/>
        <p:cNvGrpSpPr/>
        <p:nvPr/>
      </p:nvGrpSpPr>
      <p:grpSpPr>
        <a:xfrm>
          <a:off x="0" y="0"/>
          <a:ext cx="0" cy="0"/>
          <a:chOff x="0" y="0"/>
          <a:chExt cx="0" cy="0"/>
        </a:xfrm>
      </p:grpSpPr>
      <p:grpSp>
        <p:nvGrpSpPr>
          <p:cNvPr id="288" name="Google Shape;288;p5"/>
          <p:cNvGrpSpPr/>
          <p:nvPr/>
        </p:nvGrpSpPr>
        <p:grpSpPr>
          <a:xfrm>
            <a:off x="7431431" y="1712991"/>
            <a:ext cx="1712404" cy="2862454"/>
            <a:chOff x="7431431" y="1712991"/>
            <a:chExt cx="1712404" cy="2862454"/>
          </a:xfrm>
        </p:grpSpPr>
        <p:sp>
          <p:nvSpPr>
            <p:cNvPr id="289" name="Google Shape;289;p5"/>
            <p:cNvSpPr/>
            <p:nvPr/>
          </p:nvSpPr>
          <p:spPr>
            <a:xfrm>
              <a:off x="7431431"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5"/>
            <p:cNvSpPr/>
            <p:nvPr/>
          </p:nvSpPr>
          <p:spPr>
            <a:xfrm>
              <a:off x="8570535"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5"/>
            <p:cNvSpPr/>
            <p:nvPr/>
          </p:nvSpPr>
          <p:spPr>
            <a:xfrm>
              <a:off x="8570535"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5"/>
            <p:cNvSpPr/>
            <p:nvPr/>
          </p:nvSpPr>
          <p:spPr>
            <a:xfrm>
              <a:off x="7997090"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3" name="Google Shape;293;p5"/>
          <p:cNvGrpSpPr/>
          <p:nvPr/>
        </p:nvGrpSpPr>
        <p:grpSpPr>
          <a:xfrm>
            <a:off x="7431431" y="1712991"/>
            <a:ext cx="1712404" cy="2862454"/>
            <a:chOff x="7431431" y="1712991"/>
            <a:chExt cx="1712404" cy="2862454"/>
          </a:xfrm>
        </p:grpSpPr>
        <p:sp>
          <p:nvSpPr>
            <p:cNvPr id="294" name="Google Shape;294;p5"/>
            <p:cNvSpPr/>
            <p:nvPr/>
          </p:nvSpPr>
          <p:spPr>
            <a:xfrm>
              <a:off x="7431431"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5"/>
            <p:cNvSpPr/>
            <p:nvPr/>
          </p:nvSpPr>
          <p:spPr>
            <a:xfrm>
              <a:off x="8570535"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6" name="Google Shape;296;p5"/>
          <p:cNvGrpSpPr/>
          <p:nvPr/>
        </p:nvGrpSpPr>
        <p:grpSpPr>
          <a:xfrm>
            <a:off x="7431431" y="-4550"/>
            <a:ext cx="1712404" cy="5152509"/>
            <a:chOff x="7431431" y="-4550"/>
            <a:chExt cx="1712404" cy="5152509"/>
          </a:xfrm>
        </p:grpSpPr>
        <p:sp>
          <p:nvSpPr>
            <p:cNvPr id="297" name="Google Shape;297;p5"/>
            <p:cNvSpPr/>
            <p:nvPr/>
          </p:nvSpPr>
          <p:spPr>
            <a:xfrm>
              <a:off x="7431431"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5"/>
            <p:cNvSpPr/>
            <p:nvPr/>
          </p:nvSpPr>
          <p:spPr>
            <a:xfrm>
              <a:off x="743143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5"/>
            <p:cNvSpPr/>
            <p:nvPr/>
          </p:nvSpPr>
          <p:spPr>
            <a:xfrm>
              <a:off x="8570535"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5"/>
            <p:cNvSpPr/>
            <p:nvPr/>
          </p:nvSpPr>
          <p:spPr>
            <a:xfrm>
              <a:off x="799709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5"/>
            <p:cNvSpPr/>
            <p:nvPr/>
          </p:nvSpPr>
          <p:spPr>
            <a:xfrm>
              <a:off x="7997090"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2" name="Google Shape;302;p5"/>
          <p:cNvGrpSpPr/>
          <p:nvPr/>
        </p:nvGrpSpPr>
        <p:grpSpPr>
          <a:xfrm>
            <a:off x="7431431" y="-4550"/>
            <a:ext cx="1712404" cy="5152509"/>
            <a:chOff x="7431431" y="-4550"/>
            <a:chExt cx="1712404" cy="5152509"/>
          </a:xfrm>
        </p:grpSpPr>
        <p:sp>
          <p:nvSpPr>
            <p:cNvPr id="303" name="Google Shape;303;p5"/>
            <p:cNvSpPr/>
            <p:nvPr/>
          </p:nvSpPr>
          <p:spPr>
            <a:xfrm>
              <a:off x="743143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5"/>
            <p:cNvSpPr/>
            <p:nvPr/>
          </p:nvSpPr>
          <p:spPr>
            <a:xfrm>
              <a:off x="7431431"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5"/>
            <p:cNvSpPr/>
            <p:nvPr/>
          </p:nvSpPr>
          <p:spPr>
            <a:xfrm>
              <a:off x="7431431"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5"/>
            <p:cNvSpPr/>
            <p:nvPr/>
          </p:nvSpPr>
          <p:spPr>
            <a:xfrm>
              <a:off x="8570535"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5"/>
            <p:cNvSpPr/>
            <p:nvPr/>
          </p:nvSpPr>
          <p:spPr>
            <a:xfrm>
              <a:off x="8570535"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5"/>
            <p:cNvSpPr/>
            <p:nvPr/>
          </p:nvSpPr>
          <p:spPr>
            <a:xfrm>
              <a:off x="7997090"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5"/>
            <p:cNvSpPr/>
            <p:nvPr/>
          </p:nvSpPr>
          <p:spPr>
            <a:xfrm>
              <a:off x="7997090"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0" name="Google Shape;310;p5"/>
          <p:cNvGrpSpPr/>
          <p:nvPr/>
        </p:nvGrpSpPr>
        <p:grpSpPr>
          <a:xfrm>
            <a:off x="7431431" y="-4550"/>
            <a:ext cx="1712404" cy="4579995"/>
            <a:chOff x="7431431" y="-4550"/>
            <a:chExt cx="1712404" cy="4579995"/>
          </a:xfrm>
        </p:grpSpPr>
        <p:sp>
          <p:nvSpPr>
            <p:cNvPr id="311" name="Google Shape;311;p5"/>
            <p:cNvSpPr/>
            <p:nvPr/>
          </p:nvSpPr>
          <p:spPr>
            <a:xfrm>
              <a:off x="7431431"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5"/>
            <p:cNvSpPr/>
            <p:nvPr/>
          </p:nvSpPr>
          <p:spPr>
            <a:xfrm>
              <a:off x="8570535"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5"/>
            <p:cNvSpPr/>
            <p:nvPr/>
          </p:nvSpPr>
          <p:spPr>
            <a:xfrm>
              <a:off x="8570535"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5"/>
            <p:cNvSpPr/>
            <p:nvPr/>
          </p:nvSpPr>
          <p:spPr>
            <a:xfrm>
              <a:off x="7997090"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5"/>
            <p:cNvSpPr/>
            <p:nvPr/>
          </p:nvSpPr>
          <p:spPr>
            <a:xfrm>
              <a:off x="7997090" y="4003045"/>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6" name="Google Shape;316;p5"/>
          <p:cNvGrpSpPr/>
          <p:nvPr/>
        </p:nvGrpSpPr>
        <p:grpSpPr>
          <a:xfrm>
            <a:off x="7431431" y="567964"/>
            <a:ext cx="1712404" cy="4579995"/>
            <a:chOff x="7431431" y="567964"/>
            <a:chExt cx="1712404" cy="4579995"/>
          </a:xfrm>
        </p:grpSpPr>
        <p:sp>
          <p:nvSpPr>
            <p:cNvPr id="317" name="Google Shape;317;p5"/>
            <p:cNvSpPr/>
            <p:nvPr/>
          </p:nvSpPr>
          <p:spPr>
            <a:xfrm>
              <a:off x="7997090"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5"/>
            <p:cNvSpPr/>
            <p:nvPr/>
          </p:nvSpPr>
          <p:spPr>
            <a:xfrm>
              <a:off x="7431431" y="56796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5"/>
            <p:cNvSpPr/>
            <p:nvPr/>
          </p:nvSpPr>
          <p:spPr>
            <a:xfrm>
              <a:off x="8570535"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5"/>
            <p:cNvSpPr/>
            <p:nvPr/>
          </p:nvSpPr>
          <p:spPr>
            <a:xfrm>
              <a:off x="79970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1" name="Google Shape;321;p5"/>
          <p:cNvSpPr txBox="1">
            <a:spLocks noGrp="1"/>
          </p:cNvSpPr>
          <p:nvPr>
            <p:ph type="title"/>
          </p:nvPr>
        </p:nvSpPr>
        <p:spPr>
          <a:xfrm>
            <a:off x="457200" y="510775"/>
            <a:ext cx="6408300" cy="857400"/>
          </a:xfrm>
          <a:prstGeom prst="rect">
            <a:avLst/>
          </a:prstGeom>
        </p:spPr>
        <p:txBody>
          <a:bodyPr spcFirstLastPara="1" wrap="square" lIns="91425" tIns="91425" rIns="91425" bIns="91425" anchor="b"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22" name="Google Shape;322;p5"/>
          <p:cNvSpPr txBox="1">
            <a:spLocks noGrp="1"/>
          </p:cNvSpPr>
          <p:nvPr>
            <p:ph type="body" idx="1"/>
          </p:nvPr>
        </p:nvSpPr>
        <p:spPr>
          <a:xfrm>
            <a:off x="457200" y="1504950"/>
            <a:ext cx="6408300" cy="32667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323" name="Google Shape;323;p5"/>
          <p:cNvSpPr txBox="1">
            <a:spLocks noGrp="1"/>
          </p:cNvSpPr>
          <p:nvPr>
            <p:ph type="sldNum" idx="12"/>
          </p:nvPr>
        </p:nvSpPr>
        <p:spPr>
          <a:xfrm>
            <a:off x="8570575" y="4571050"/>
            <a:ext cx="573300" cy="572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lete mosaic">
  <p:cSld name="BLANK_2">
    <p:spTree>
      <p:nvGrpSpPr>
        <p:cNvPr id="1" name="Shape 716"/>
        <p:cNvGrpSpPr/>
        <p:nvPr/>
      </p:nvGrpSpPr>
      <p:grpSpPr>
        <a:xfrm>
          <a:off x="0" y="0"/>
          <a:ext cx="0" cy="0"/>
          <a:chOff x="0" y="0"/>
          <a:chExt cx="0" cy="0"/>
        </a:xfrm>
      </p:grpSpPr>
      <p:sp>
        <p:nvSpPr>
          <p:cNvPr id="717" name="Google Shape;717;p13"/>
          <p:cNvSpPr txBox="1">
            <a:spLocks noGrp="1"/>
          </p:cNvSpPr>
          <p:nvPr>
            <p:ph type="sldNum" idx="12"/>
          </p:nvPr>
        </p:nvSpPr>
        <p:spPr>
          <a:xfrm>
            <a:off x="8570575" y="4571050"/>
            <a:ext cx="573300" cy="57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‹Nº›</a:t>
            </a:fld>
            <a:endParaRPr/>
          </a:p>
        </p:txBody>
      </p:sp>
      <p:grpSp>
        <p:nvGrpSpPr>
          <p:cNvPr id="718" name="Google Shape;718;p13"/>
          <p:cNvGrpSpPr/>
          <p:nvPr/>
        </p:nvGrpSpPr>
        <p:grpSpPr>
          <a:xfrm>
            <a:off x="0" y="-4550"/>
            <a:ext cx="9143835" cy="5152509"/>
            <a:chOff x="0" y="-4550"/>
            <a:chExt cx="9143835" cy="5152509"/>
          </a:xfrm>
        </p:grpSpPr>
        <p:sp>
          <p:nvSpPr>
            <p:cNvPr id="719" name="Google Shape;719;p13"/>
            <p:cNvSpPr/>
            <p:nvPr/>
          </p:nvSpPr>
          <p:spPr>
            <a:xfrm>
              <a:off x="3440674"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13"/>
            <p:cNvSpPr/>
            <p:nvPr/>
          </p:nvSpPr>
          <p:spPr>
            <a:xfrm>
              <a:off x="573433"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13"/>
            <p:cNvSpPr/>
            <p:nvPr/>
          </p:nvSpPr>
          <p:spPr>
            <a:xfrm>
              <a:off x="573433"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13"/>
            <p:cNvSpPr/>
            <p:nvPr/>
          </p:nvSpPr>
          <p:spPr>
            <a:xfrm>
              <a:off x="0"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13"/>
            <p:cNvSpPr/>
            <p:nvPr/>
          </p:nvSpPr>
          <p:spPr>
            <a:xfrm>
              <a:off x="0"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13"/>
            <p:cNvSpPr/>
            <p:nvPr/>
          </p:nvSpPr>
          <p:spPr>
            <a:xfrm>
              <a:off x="1720337"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13"/>
            <p:cNvSpPr/>
            <p:nvPr/>
          </p:nvSpPr>
          <p:spPr>
            <a:xfrm>
              <a:off x="1720337"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13"/>
            <p:cNvSpPr/>
            <p:nvPr/>
          </p:nvSpPr>
          <p:spPr>
            <a:xfrm>
              <a:off x="1146891"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13"/>
            <p:cNvSpPr/>
            <p:nvPr/>
          </p:nvSpPr>
          <p:spPr>
            <a:xfrm>
              <a:off x="1146891"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13"/>
            <p:cNvSpPr/>
            <p:nvPr/>
          </p:nvSpPr>
          <p:spPr>
            <a:xfrm>
              <a:off x="2867228"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13"/>
            <p:cNvSpPr/>
            <p:nvPr/>
          </p:nvSpPr>
          <p:spPr>
            <a:xfrm>
              <a:off x="2867228"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13"/>
            <p:cNvSpPr/>
            <p:nvPr/>
          </p:nvSpPr>
          <p:spPr>
            <a:xfrm>
              <a:off x="2293783"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13"/>
            <p:cNvSpPr/>
            <p:nvPr/>
          </p:nvSpPr>
          <p:spPr>
            <a:xfrm>
              <a:off x="4014120"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13"/>
            <p:cNvSpPr/>
            <p:nvPr/>
          </p:nvSpPr>
          <p:spPr>
            <a:xfrm>
              <a:off x="3440674"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13"/>
            <p:cNvSpPr/>
            <p:nvPr/>
          </p:nvSpPr>
          <p:spPr>
            <a:xfrm>
              <a:off x="514543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13"/>
            <p:cNvSpPr/>
            <p:nvPr/>
          </p:nvSpPr>
          <p:spPr>
            <a:xfrm>
              <a:off x="5145436"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13"/>
            <p:cNvSpPr/>
            <p:nvPr/>
          </p:nvSpPr>
          <p:spPr>
            <a:xfrm>
              <a:off x="4571990"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13"/>
            <p:cNvSpPr/>
            <p:nvPr/>
          </p:nvSpPr>
          <p:spPr>
            <a:xfrm>
              <a:off x="6292327"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13"/>
            <p:cNvSpPr/>
            <p:nvPr/>
          </p:nvSpPr>
          <p:spPr>
            <a:xfrm>
              <a:off x="5718882"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13"/>
            <p:cNvSpPr/>
            <p:nvPr/>
          </p:nvSpPr>
          <p:spPr>
            <a:xfrm>
              <a:off x="5718882"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13"/>
            <p:cNvSpPr/>
            <p:nvPr/>
          </p:nvSpPr>
          <p:spPr>
            <a:xfrm>
              <a:off x="7431431"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13"/>
            <p:cNvSpPr/>
            <p:nvPr/>
          </p:nvSpPr>
          <p:spPr>
            <a:xfrm>
              <a:off x="685798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13"/>
            <p:cNvSpPr/>
            <p:nvPr/>
          </p:nvSpPr>
          <p:spPr>
            <a:xfrm>
              <a:off x="8570535"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13"/>
            <p:cNvSpPr/>
            <p:nvPr/>
          </p:nvSpPr>
          <p:spPr>
            <a:xfrm>
              <a:off x="8570535"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13"/>
            <p:cNvSpPr/>
            <p:nvPr/>
          </p:nvSpPr>
          <p:spPr>
            <a:xfrm>
              <a:off x="7997090"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4" name="Google Shape;744;p13"/>
          <p:cNvGrpSpPr/>
          <p:nvPr/>
        </p:nvGrpSpPr>
        <p:grpSpPr>
          <a:xfrm>
            <a:off x="0" y="-4550"/>
            <a:ext cx="9143835" cy="5152509"/>
            <a:chOff x="0" y="-4550"/>
            <a:chExt cx="9143835" cy="5152509"/>
          </a:xfrm>
        </p:grpSpPr>
        <p:sp>
          <p:nvSpPr>
            <p:cNvPr id="745" name="Google Shape;745;p13"/>
            <p:cNvSpPr/>
            <p:nvPr/>
          </p:nvSpPr>
          <p:spPr>
            <a:xfrm>
              <a:off x="573433" y="1140477"/>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13"/>
            <p:cNvSpPr/>
            <p:nvPr/>
          </p:nvSpPr>
          <p:spPr>
            <a:xfrm>
              <a:off x="573433"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13"/>
            <p:cNvSpPr/>
            <p:nvPr/>
          </p:nvSpPr>
          <p:spPr>
            <a:xfrm>
              <a:off x="0"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13"/>
            <p:cNvSpPr/>
            <p:nvPr/>
          </p:nvSpPr>
          <p:spPr>
            <a:xfrm>
              <a:off x="172033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13"/>
            <p:cNvSpPr/>
            <p:nvPr/>
          </p:nvSpPr>
          <p:spPr>
            <a:xfrm>
              <a:off x="1146891"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13"/>
            <p:cNvSpPr/>
            <p:nvPr/>
          </p:nvSpPr>
          <p:spPr>
            <a:xfrm>
              <a:off x="1146891"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13"/>
            <p:cNvSpPr/>
            <p:nvPr/>
          </p:nvSpPr>
          <p:spPr>
            <a:xfrm>
              <a:off x="2867228"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13"/>
            <p:cNvSpPr/>
            <p:nvPr/>
          </p:nvSpPr>
          <p:spPr>
            <a:xfrm>
              <a:off x="2867228"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13"/>
            <p:cNvSpPr/>
            <p:nvPr/>
          </p:nvSpPr>
          <p:spPr>
            <a:xfrm>
              <a:off x="2867228"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13"/>
            <p:cNvSpPr/>
            <p:nvPr/>
          </p:nvSpPr>
          <p:spPr>
            <a:xfrm>
              <a:off x="2293783"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13"/>
            <p:cNvSpPr/>
            <p:nvPr/>
          </p:nvSpPr>
          <p:spPr>
            <a:xfrm>
              <a:off x="4014120"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13"/>
            <p:cNvSpPr/>
            <p:nvPr/>
          </p:nvSpPr>
          <p:spPr>
            <a:xfrm>
              <a:off x="4014120"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13"/>
            <p:cNvSpPr/>
            <p:nvPr/>
          </p:nvSpPr>
          <p:spPr>
            <a:xfrm>
              <a:off x="4014120"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13"/>
            <p:cNvSpPr/>
            <p:nvPr/>
          </p:nvSpPr>
          <p:spPr>
            <a:xfrm>
              <a:off x="4571990"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13"/>
            <p:cNvSpPr/>
            <p:nvPr/>
          </p:nvSpPr>
          <p:spPr>
            <a:xfrm>
              <a:off x="4571990"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13"/>
            <p:cNvSpPr/>
            <p:nvPr/>
          </p:nvSpPr>
          <p:spPr>
            <a:xfrm>
              <a:off x="6292327"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13"/>
            <p:cNvSpPr/>
            <p:nvPr/>
          </p:nvSpPr>
          <p:spPr>
            <a:xfrm>
              <a:off x="629232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13"/>
            <p:cNvSpPr/>
            <p:nvPr/>
          </p:nvSpPr>
          <p:spPr>
            <a:xfrm>
              <a:off x="6292327"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13"/>
            <p:cNvSpPr/>
            <p:nvPr/>
          </p:nvSpPr>
          <p:spPr>
            <a:xfrm>
              <a:off x="5718882"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13"/>
            <p:cNvSpPr/>
            <p:nvPr/>
          </p:nvSpPr>
          <p:spPr>
            <a:xfrm>
              <a:off x="5718882"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13"/>
            <p:cNvSpPr/>
            <p:nvPr/>
          </p:nvSpPr>
          <p:spPr>
            <a:xfrm>
              <a:off x="7431431"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13"/>
            <p:cNvSpPr/>
            <p:nvPr/>
          </p:nvSpPr>
          <p:spPr>
            <a:xfrm>
              <a:off x="6857986"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13"/>
            <p:cNvSpPr/>
            <p:nvPr/>
          </p:nvSpPr>
          <p:spPr>
            <a:xfrm>
              <a:off x="8570535"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13"/>
            <p:cNvSpPr/>
            <p:nvPr/>
          </p:nvSpPr>
          <p:spPr>
            <a:xfrm>
              <a:off x="5718882"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9" name="Google Shape;769;p13"/>
          <p:cNvGrpSpPr/>
          <p:nvPr/>
        </p:nvGrpSpPr>
        <p:grpSpPr>
          <a:xfrm>
            <a:off x="0" y="-4550"/>
            <a:ext cx="9143835" cy="5152509"/>
            <a:chOff x="0" y="-4550"/>
            <a:chExt cx="9143835" cy="5152509"/>
          </a:xfrm>
        </p:grpSpPr>
        <p:sp>
          <p:nvSpPr>
            <p:cNvPr id="770" name="Google Shape;770;p13"/>
            <p:cNvSpPr/>
            <p:nvPr/>
          </p:nvSpPr>
          <p:spPr>
            <a:xfrm>
              <a:off x="573433" y="171299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13"/>
            <p:cNvSpPr/>
            <p:nvPr/>
          </p:nvSpPr>
          <p:spPr>
            <a:xfrm>
              <a:off x="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13"/>
            <p:cNvSpPr/>
            <p:nvPr/>
          </p:nvSpPr>
          <p:spPr>
            <a:xfrm>
              <a:off x="0"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13"/>
            <p:cNvSpPr/>
            <p:nvPr/>
          </p:nvSpPr>
          <p:spPr>
            <a:xfrm>
              <a:off x="1720337"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13"/>
            <p:cNvSpPr/>
            <p:nvPr/>
          </p:nvSpPr>
          <p:spPr>
            <a:xfrm>
              <a:off x="1146891"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13"/>
            <p:cNvSpPr/>
            <p:nvPr/>
          </p:nvSpPr>
          <p:spPr>
            <a:xfrm>
              <a:off x="114689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13"/>
            <p:cNvSpPr/>
            <p:nvPr/>
          </p:nvSpPr>
          <p:spPr>
            <a:xfrm>
              <a:off x="2867228"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13"/>
            <p:cNvSpPr/>
            <p:nvPr/>
          </p:nvSpPr>
          <p:spPr>
            <a:xfrm>
              <a:off x="2867228"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13"/>
            <p:cNvSpPr/>
            <p:nvPr/>
          </p:nvSpPr>
          <p:spPr>
            <a:xfrm>
              <a:off x="2293783"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13"/>
            <p:cNvSpPr/>
            <p:nvPr/>
          </p:nvSpPr>
          <p:spPr>
            <a:xfrm>
              <a:off x="4014120"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13"/>
            <p:cNvSpPr/>
            <p:nvPr/>
          </p:nvSpPr>
          <p:spPr>
            <a:xfrm>
              <a:off x="3440674"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13"/>
            <p:cNvSpPr/>
            <p:nvPr/>
          </p:nvSpPr>
          <p:spPr>
            <a:xfrm>
              <a:off x="3440674" y="2858018"/>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13"/>
            <p:cNvSpPr/>
            <p:nvPr/>
          </p:nvSpPr>
          <p:spPr>
            <a:xfrm>
              <a:off x="514543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13"/>
            <p:cNvSpPr/>
            <p:nvPr/>
          </p:nvSpPr>
          <p:spPr>
            <a:xfrm>
              <a:off x="514543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13"/>
            <p:cNvSpPr/>
            <p:nvPr/>
          </p:nvSpPr>
          <p:spPr>
            <a:xfrm>
              <a:off x="4571990"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13"/>
            <p:cNvSpPr/>
            <p:nvPr/>
          </p:nvSpPr>
          <p:spPr>
            <a:xfrm>
              <a:off x="6292327"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13"/>
            <p:cNvSpPr/>
            <p:nvPr/>
          </p:nvSpPr>
          <p:spPr>
            <a:xfrm>
              <a:off x="5718882"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13"/>
            <p:cNvSpPr/>
            <p:nvPr/>
          </p:nvSpPr>
          <p:spPr>
            <a:xfrm>
              <a:off x="7431431"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13"/>
            <p:cNvSpPr/>
            <p:nvPr/>
          </p:nvSpPr>
          <p:spPr>
            <a:xfrm>
              <a:off x="743143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13"/>
            <p:cNvSpPr/>
            <p:nvPr/>
          </p:nvSpPr>
          <p:spPr>
            <a:xfrm>
              <a:off x="685798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13"/>
            <p:cNvSpPr/>
            <p:nvPr/>
          </p:nvSpPr>
          <p:spPr>
            <a:xfrm>
              <a:off x="685798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13"/>
            <p:cNvSpPr/>
            <p:nvPr/>
          </p:nvSpPr>
          <p:spPr>
            <a:xfrm>
              <a:off x="8570535"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13"/>
            <p:cNvSpPr/>
            <p:nvPr/>
          </p:nvSpPr>
          <p:spPr>
            <a:xfrm>
              <a:off x="799709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13"/>
            <p:cNvSpPr/>
            <p:nvPr/>
          </p:nvSpPr>
          <p:spPr>
            <a:xfrm>
              <a:off x="7997090"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4" name="Google Shape;794;p13"/>
          <p:cNvGrpSpPr/>
          <p:nvPr/>
        </p:nvGrpSpPr>
        <p:grpSpPr>
          <a:xfrm>
            <a:off x="0" y="-4550"/>
            <a:ext cx="9143835" cy="5152509"/>
            <a:chOff x="0" y="-4550"/>
            <a:chExt cx="9143835" cy="5152509"/>
          </a:xfrm>
        </p:grpSpPr>
        <p:sp>
          <p:nvSpPr>
            <p:cNvPr id="795" name="Google Shape;795;p13"/>
            <p:cNvSpPr/>
            <p:nvPr/>
          </p:nvSpPr>
          <p:spPr>
            <a:xfrm>
              <a:off x="743143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13"/>
            <p:cNvSpPr/>
            <p:nvPr/>
          </p:nvSpPr>
          <p:spPr>
            <a:xfrm>
              <a:off x="573433"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13"/>
            <p:cNvSpPr/>
            <p:nvPr/>
          </p:nvSpPr>
          <p:spPr>
            <a:xfrm>
              <a:off x="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13"/>
            <p:cNvSpPr/>
            <p:nvPr/>
          </p:nvSpPr>
          <p:spPr>
            <a:xfrm>
              <a:off x="1720337"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13"/>
            <p:cNvSpPr/>
            <p:nvPr/>
          </p:nvSpPr>
          <p:spPr>
            <a:xfrm>
              <a:off x="1720337"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13"/>
            <p:cNvSpPr/>
            <p:nvPr/>
          </p:nvSpPr>
          <p:spPr>
            <a:xfrm>
              <a:off x="114689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13"/>
            <p:cNvSpPr/>
            <p:nvPr/>
          </p:nvSpPr>
          <p:spPr>
            <a:xfrm>
              <a:off x="2867228"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13"/>
            <p:cNvSpPr/>
            <p:nvPr/>
          </p:nvSpPr>
          <p:spPr>
            <a:xfrm>
              <a:off x="2293783"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13"/>
            <p:cNvSpPr/>
            <p:nvPr/>
          </p:nvSpPr>
          <p:spPr>
            <a:xfrm>
              <a:off x="2293783"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13"/>
            <p:cNvSpPr/>
            <p:nvPr/>
          </p:nvSpPr>
          <p:spPr>
            <a:xfrm>
              <a:off x="4014120"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13"/>
            <p:cNvSpPr/>
            <p:nvPr/>
          </p:nvSpPr>
          <p:spPr>
            <a:xfrm>
              <a:off x="3440674"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13"/>
            <p:cNvSpPr/>
            <p:nvPr/>
          </p:nvSpPr>
          <p:spPr>
            <a:xfrm>
              <a:off x="5145436"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13"/>
            <p:cNvSpPr/>
            <p:nvPr/>
          </p:nvSpPr>
          <p:spPr>
            <a:xfrm>
              <a:off x="5145436" y="171299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13"/>
            <p:cNvSpPr/>
            <p:nvPr/>
          </p:nvSpPr>
          <p:spPr>
            <a:xfrm>
              <a:off x="4571990"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13"/>
            <p:cNvSpPr/>
            <p:nvPr/>
          </p:nvSpPr>
          <p:spPr>
            <a:xfrm>
              <a:off x="457199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13"/>
            <p:cNvSpPr/>
            <p:nvPr/>
          </p:nvSpPr>
          <p:spPr>
            <a:xfrm>
              <a:off x="6292327"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13"/>
            <p:cNvSpPr/>
            <p:nvPr/>
          </p:nvSpPr>
          <p:spPr>
            <a:xfrm>
              <a:off x="6292327"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13"/>
            <p:cNvSpPr/>
            <p:nvPr/>
          </p:nvSpPr>
          <p:spPr>
            <a:xfrm>
              <a:off x="5718882"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13"/>
            <p:cNvSpPr/>
            <p:nvPr/>
          </p:nvSpPr>
          <p:spPr>
            <a:xfrm>
              <a:off x="7431431"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13"/>
            <p:cNvSpPr/>
            <p:nvPr/>
          </p:nvSpPr>
          <p:spPr>
            <a:xfrm>
              <a:off x="7431431"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13"/>
            <p:cNvSpPr/>
            <p:nvPr/>
          </p:nvSpPr>
          <p:spPr>
            <a:xfrm>
              <a:off x="6857986"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13"/>
            <p:cNvSpPr/>
            <p:nvPr/>
          </p:nvSpPr>
          <p:spPr>
            <a:xfrm>
              <a:off x="8570535"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13"/>
            <p:cNvSpPr/>
            <p:nvPr/>
          </p:nvSpPr>
          <p:spPr>
            <a:xfrm>
              <a:off x="8570535"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13"/>
            <p:cNvSpPr/>
            <p:nvPr/>
          </p:nvSpPr>
          <p:spPr>
            <a:xfrm>
              <a:off x="7997090"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13"/>
            <p:cNvSpPr/>
            <p:nvPr/>
          </p:nvSpPr>
          <p:spPr>
            <a:xfrm>
              <a:off x="7997090"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0" name="Google Shape;820;p13"/>
          <p:cNvGrpSpPr/>
          <p:nvPr/>
        </p:nvGrpSpPr>
        <p:grpSpPr>
          <a:xfrm>
            <a:off x="0" y="-4550"/>
            <a:ext cx="9143835" cy="5152509"/>
            <a:chOff x="0" y="-4550"/>
            <a:chExt cx="9143835" cy="5152509"/>
          </a:xfrm>
        </p:grpSpPr>
        <p:sp>
          <p:nvSpPr>
            <p:cNvPr id="821" name="Google Shape;821;p13"/>
            <p:cNvSpPr/>
            <p:nvPr/>
          </p:nvSpPr>
          <p:spPr>
            <a:xfrm>
              <a:off x="57343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13"/>
            <p:cNvSpPr/>
            <p:nvPr/>
          </p:nvSpPr>
          <p:spPr>
            <a:xfrm>
              <a:off x="0"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13"/>
            <p:cNvSpPr/>
            <p:nvPr/>
          </p:nvSpPr>
          <p:spPr>
            <a:xfrm>
              <a:off x="0"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13"/>
            <p:cNvSpPr/>
            <p:nvPr/>
          </p:nvSpPr>
          <p:spPr>
            <a:xfrm>
              <a:off x="1720337" y="1140477"/>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13"/>
            <p:cNvSpPr/>
            <p:nvPr/>
          </p:nvSpPr>
          <p:spPr>
            <a:xfrm>
              <a:off x="1146891"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13"/>
            <p:cNvSpPr/>
            <p:nvPr/>
          </p:nvSpPr>
          <p:spPr>
            <a:xfrm>
              <a:off x="229378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13"/>
            <p:cNvSpPr/>
            <p:nvPr/>
          </p:nvSpPr>
          <p:spPr>
            <a:xfrm>
              <a:off x="2293783" y="228550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13"/>
            <p:cNvSpPr/>
            <p:nvPr/>
          </p:nvSpPr>
          <p:spPr>
            <a:xfrm>
              <a:off x="4014120"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13"/>
            <p:cNvSpPr/>
            <p:nvPr/>
          </p:nvSpPr>
          <p:spPr>
            <a:xfrm>
              <a:off x="4014120"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13"/>
            <p:cNvSpPr/>
            <p:nvPr/>
          </p:nvSpPr>
          <p:spPr>
            <a:xfrm>
              <a:off x="3440674"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13"/>
            <p:cNvSpPr/>
            <p:nvPr/>
          </p:nvSpPr>
          <p:spPr>
            <a:xfrm>
              <a:off x="3440674"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13"/>
            <p:cNvSpPr/>
            <p:nvPr/>
          </p:nvSpPr>
          <p:spPr>
            <a:xfrm>
              <a:off x="5145436"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13"/>
            <p:cNvSpPr/>
            <p:nvPr/>
          </p:nvSpPr>
          <p:spPr>
            <a:xfrm>
              <a:off x="514543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13"/>
            <p:cNvSpPr/>
            <p:nvPr/>
          </p:nvSpPr>
          <p:spPr>
            <a:xfrm>
              <a:off x="4571990" y="228550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13"/>
            <p:cNvSpPr/>
            <p:nvPr/>
          </p:nvSpPr>
          <p:spPr>
            <a:xfrm>
              <a:off x="6292327"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13"/>
            <p:cNvSpPr/>
            <p:nvPr/>
          </p:nvSpPr>
          <p:spPr>
            <a:xfrm>
              <a:off x="5718882"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13"/>
            <p:cNvSpPr/>
            <p:nvPr/>
          </p:nvSpPr>
          <p:spPr>
            <a:xfrm>
              <a:off x="7431431"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13"/>
            <p:cNvSpPr/>
            <p:nvPr/>
          </p:nvSpPr>
          <p:spPr>
            <a:xfrm>
              <a:off x="6857986"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13"/>
            <p:cNvSpPr/>
            <p:nvPr/>
          </p:nvSpPr>
          <p:spPr>
            <a:xfrm>
              <a:off x="685798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13"/>
            <p:cNvSpPr/>
            <p:nvPr/>
          </p:nvSpPr>
          <p:spPr>
            <a:xfrm>
              <a:off x="8570535"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13"/>
            <p:cNvSpPr/>
            <p:nvPr/>
          </p:nvSpPr>
          <p:spPr>
            <a:xfrm>
              <a:off x="8570535"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13"/>
            <p:cNvSpPr/>
            <p:nvPr/>
          </p:nvSpPr>
          <p:spPr>
            <a:xfrm>
              <a:off x="7997090"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13"/>
            <p:cNvSpPr/>
            <p:nvPr/>
          </p:nvSpPr>
          <p:spPr>
            <a:xfrm>
              <a:off x="7997090" y="4003045"/>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44" name="Google Shape;844;p13"/>
          <p:cNvGrpSpPr/>
          <p:nvPr/>
        </p:nvGrpSpPr>
        <p:grpSpPr>
          <a:xfrm>
            <a:off x="0" y="-4550"/>
            <a:ext cx="9143835" cy="5152509"/>
            <a:chOff x="0" y="-4550"/>
            <a:chExt cx="9143835" cy="5152509"/>
          </a:xfrm>
        </p:grpSpPr>
        <p:sp>
          <p:nvSpPr>
            <p:cNvPr id="845" name="Google Shape;845;p13"/>
            <p:cNvSpPr/>
            <p:nvPr/>
          </p:nvSpPr>
          <p:spPr>
            <a:xfrm>
              <a:off x="7997090"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13"/>
            <p:cNvSpPr/>
            <p:nvPr/>
          </p:nvSpPr>
          <p:spPr>
            <a:xfrm>
              <a:off x="573433"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13"/>
            <p:cNvSpPr/>
            <p:nvPr/>
          </p:nvSpPr>
          <p:spPr>
            <a:xfrm>
              <a:off x="573433"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13"/>
            <p:cNvSpPr/>
            <p:nvPr/>
          </p:nvSpPr>
          <p:spPr>
            <a:xfrm>
              <a:off x="0"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13"/>
            <p:cNvSpPr/>
            <p:nvPr/>
          </p:nvSpPr>
          <p:spPr>
            <a:xfrm>
              <a:off x="1720337"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13"/>
            <p:cNvSpPr/>
            <p:nvPr/>
          </p:nvSpPr>
          <p:spPr>
            <a:xfrm>
              <a:off x="172033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13"/>
            <p:cNvSpPr/>
            <p:nvPr/>
          </p:nvSpPr>
          <p:spPr>
            <a:xfrm>
              <a:off x="1146891"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13"/>
            <p:cNvSpPr/>
            <p:nvPr/>
          </p:nvSpPr>
          <p:spPr>
            <a:xfrm>
              <a:off x="2867228"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13"/>
            <p:cNvSpPr/>
            <p:nvPr/>
          </p:nvSpPr>
          <p:spPr>
            <a:xfrm>
              <a:off x="2293783"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13"/>
            <p:cNvSpPr/>
            <p:nvPr/>
          </p:nvSpPr>
          <p:spPr>
            <a:xfrm>
              <a:off x="2293783"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13"/>
            <p:cNvSpPr/>
            <p:nvPr/>
          </p:nvSpPr>
          <p:spPr>
            <a:xfrm>
              <a:off x="4014120"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13"/>
            <p:cNvSpPr/>
            <p:nvPr/>
          </p:nvSpPr>
          <p:spPr>
            <a:xfrm>
              <a:off x="3440674"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13"/>
            <p:cNvSpPr/>
            <p:nvPr/>
          </p:nvSpPr>
          <p:spPr>
            <a:xfrm>
              <a:off x="3440674"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13"/>
            <p:cNvSpPr/>
            <p:nvPr/>
          </p:nvSpPr>
          <p:spPr>
            <a:xfrm>
              <a:off x="5145436"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13"/>
            <p:cNvSpPr/>
            <p:nvPr/>
          </p:nvSpPr>
          <p:spPr>
            <a:xfrm>
              <a:off x="45719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13"/>
            <p:cNvSpPr/>
            <p:nvPr/>
          </p:nvSpPr>
          <p:spPr>
            <a:xfrm>
              <a:off x="629232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13"/>
            <p:cNvSpPr/>
            <p:nvPr/>
          </p:nvSpPr>
          <p:spPr>
            <a:xfrm>
              <a:off x="5718882"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13"/>
            <p:cNvSpPr/>
            <p:nvPr/>
          </p:nvSpPr>
          <p:spPr>
            <a:xfrm>
              <a:off x="7431431" y="56796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13"/>
            <p:cNvSpPr/>
            <p:nvPr/>
          </p:nvSpPr>
          <p:spPr>
            <a:xfrm>
              <a:off x="6857986"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13"/>
            <p:cNvSpPr/>
            <p:nvPr/>
          </p:nvSpPr>
          <p:spPr>
            <a:xfrm>
              <a:off x="6857986"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13"/>
            <p:cNvSpPr/>
            <p:nvPr/>
          </p:nvSpPr>
          <p:spPr>
            <a:xfrm>
              <a:off x="8570535"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13"/>
            <p:cNvSpPr/>
            <p:nvPr/>
          </p:nvSpPr>
          <p:spPr>
            <a:xfrm>
              <a:off x="79970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13"/>
            <p:cNvSpPr/>
            <p:nvPr/>
          </p:nvSpPr>
          <p:spPr>
            <a:xfrm>
              <a:off x="4571990"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lete mosaic small">
  <p:cSld name="BLANK_1">
    <p:spTree>
      <p:nvGrpSpPr>
        <p:cNvPr id="1" name="Shape 868"/>
        <p:cNvGrpSpPr/>
        <p:nvPr/>
      </p:nvGrpSpPr>
      <p:grpSpPr>
        <a:xfrm>
          <a:off x="0" y="0"/>
          <a:ext cx="0" cy="0"/>
          <a:chOff x="0" y="0"/>
          <a:chExt cx="0" cy="0"/>
        </a:xfrm>
      </p:grpSpPr>
      <p:sp>
        <p:nvSpPr>
          <p:cNvPr id="869" name="Google Shape;869;p14"/>
          <p:cNvSpPr txBox="1">
            <a:spLocks noGrp="1"/>
          </p:cNvSpPr>
          <p:nvPr>
            <p:ph type="sldNum" idx="12"/>
          </p:nvPr>
        </p:nvSpPr>
        <p:spPr>
          <a:xfrm>
            <a:off x="8570575" y="4571050"/>
            <a:ext cx="573300" cy="57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‹Nº›</a:t>
            </a:fld>
            <a:endParaRPr/>
          </a:p>
        </p:txBody>
      </p:sp>
      <p:grpSp>
        <p:nvGrpSpPr>
          <p:cNvPr id="870" name="Google Shape;870;p14"/>
          <p:cNvGrpSpPr/>
          <p:nvPr/>
        </p:nvGrpSpPr>
        <p:grpSpPr>
          <a:xfrm>
            <a:off x="0" y="-4550"/>
            <a:ext cx="9176752" cy="5171054"/>
            <a:chOff x="0" y="-4550"/>
            <a:chExt cx="9176752" cy="5171054"/>
          </a:xfrm>
        </p:grpSpPr>
        <p:grpSp>
          <p:nvGrpSpPr>
            <p:cNvPr id="871" name="Google Shape;871;p14"/>
            <p:cNvGrpSpPr/>
            <p:nvPr/>
          </p:nvGrpSpPr>
          <p:grpSpPr>
            <a:xfrm>
              <a:off x="0" y="-4550"/>
              <a:ext cx="4588377" cy="2585529"/>
              <a:chOff x="0" y="-4550"/>
              <a:chExt cx="9143835" cy="5152509"/>
            </a:xfrm>
          </p:grpSpPr>
          <p:sp>
            <p:nvSpPr>
              <p:cNvPr id="872" name="Google Shape;872;p14"/>
              <p:cNvSpPr/>
              <p:nvPr/>
            </p:nvSpPr>
            <p:spPr>
              <a:xfrm>
                <a:off x="3440674"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14"/>
              <p:cNvSpPr/>
              <p:nvPr/>
            </p:nvSpPr>
            <p:spPr>
              <a:xfrm>
                <a:off x="573433"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14"/>
              <p:cNvSpPr/>
              <p:nvPr/>
            </p:nvSpPr>
            <p:spPr>
              <a:xfrm>
                <a:off x="573433"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14"/>
              <p:cNvSpPr/>
              <p:nvPr/>
            </p:nvSpPr>
            <p:spPr>
              <a:xfrm>
                <a:off x="0"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14"/>
              <p:cNvSpPr/>
              <p:nvPr/>
            </p:nvSpPr>
            <p:spPr>
              <a:xfrm>
                <a:off x="0"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14"/>
              <p:cNvSpPr/>
              <p:nvPr/>
            </p:nvSpPr>
            <p:spPr>
              <a:xfrm>
                <a:off x="1720337"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14"/>
              <p:cNvSpPr/>
              <p:nvPr/>
            </p:nvSpPr>
            <p:spPr>
              <a:xfrm>
                <a:off x="1720337"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14"/>
              <p:cNvSpPr/>
              <p:nvPr/>
            </p:nvSpPr>
            <p:spPr>
              <a:xfrm>
                <a:off x="1146891"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14"/>
              <p:cNvSpPr/>
              <p:nvPr/>
            </p:nvSpPr>
            <p:spPr>
              <a:xfrm>
                <a:off x="1146891"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14"/>
              <p:cNvSpPr/>
              <p:nvPr/>
            </p:nvSpPr>
            <p:spPr>
              <a:xfrm>
                <a:off x="2867228"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14"/>
              <p:cNvSpPr/>
              <p:nvPr/>
            </p:nvSpPr>
            <p:spPr>
              <a:xfrm>
                <a:off x="2867228"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14"/>
              <p:cNvSpPr/>
              <p:nvPr/>
            </p:nvSpPr>
            <p:spPr>
              <a:xfrm>
                <a:off x="2293783"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14"/>
              <p:cNvSpPr/>
              <p:nvPr/>
            </p:nvSpPr>
            <p:spPr>
              <a:xfrm>
                <a:off x="4014120"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14"/>
              <p:cNvSpPr/>
              <p:nvPr/>
            </p:nvSpPr>
            <p:spPr>
              <a:xfrm>
                <a:off x="3440674"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14"/>
              <p:cNvSpPr/>
              <p:nvPr/>
            </p:nvSpPr>
            <p:spPr>
              <a:xfrm>
                <a:off x="514543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14"/>
              <p:cNvSpPr/>
              <p:nvPr/>
            </p:nvSpPr>
            <p:spPr>
              <a:xfrm>
                <a:off x="5145436"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14"/>
              <p:cNvSpPr/>
              <p:nvPr/>
            </p:nvSpPr>
            <p:spPr>
              <a:xfrm>
                <a:off x="4571990"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14"/>
              <p:cNvSpPr/>
              <p:nvPr/>
            </p:nvSpPr>
            <p:spPr>
              <a:xfrm>
                <a:off x="6292327"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14"/>
              <p:cNvSpPr/>
              <p:nvPr/>
            </p:nvSpPr>
            <p:spPr>
              <a:xfrm>
                <a:off x="5718882"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14"/>
              <p:cNvSpPr/>
              <p:nvPr/>
            </p:nvSpPr>
            <p:spPr>
              <a:xfrm>
                <a:off x="5718882"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14"/>
              <p:cNvSpPr/>
              <p:nvPr/>
            </p:nvSpPr>
            <p:spPr>
              <a:xfrm>
                <a:off x="7431431"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14"/>
              <p:cNvSpPr/>
              <p:nvPr/>
            </p:nvSpPr>
            <p:spPr>
              <a:xfrm>
                <a:off x="685798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14"/>
              <p:cNvSpPr/>
              <p:nvPr/>
            </p:nvSpPr>
            <p:spPr>
              <a:xfrm>
                <a:off x="8570535"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14"/>
              <p:cNvSpPr/>
              <p:nvPr/>
            </p:nvSpPr>
            <p:spPr>
              <a:xfrm>
                <a:off x="8570535"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14"/>
              <p:cNvSpPr/>
              <p:nvPr/>
            </p:nvSpPr>
            <p:spPr>
              <a:xfrm>
                <a:off x="7997090"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7" name="Google Shape;897;p14"/>
            <p:cNvGrpSpPr/>
            <p:nvPr/>
          </p:nvGrpSpPr>
          <p:grpSpPr>
            <a:xfrm rot="10800000">
              <a:off x="4588375" y="-4550"/>
              <a:ext cx="4588377" cy="2585529"/>
              <a:chOff x="0" y="-4550"/>
              <a:chExt cx="9143835" cy="5152509"/>
            </a:xfrm>
          </p:grpSpPr>
          <p:sp>
            <p:nvSpPr>
              <p:cNvPr id="898" name="Google Shape;898;p14"/>
              <p:cNvSpPr/>
              <p:nvPr/>
            </p:nvSpPr>
            <p:spPr>
              <a:xfrm>
                <a:off x="3440674"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14"/>
              <p:cNvSpPr/>
              <p:nvPr/>
            </p:nvSpPr>
            <p:spPr>
              <a:xfrm>
                <a:off x="573433"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14"/>
              <p:cNvSpPr/>
              <p:nvPr/>
            </p:nvSpPr>
            <p:spPr>
              <a:xfrm>
                <a:off x="573433"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14"/>
              <p:cNvSpPr/>
              <p:nvPr/>
            </p:nvSpPr>
            <p:spPr>
              <a:xfrm>
                <a:off x="0"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14"/>
              <p:cNvSpPr/>
              <p:nvPr/>
            </p:nvSpPr>
            <p:spPr>
              <a:xfrm>
                <a:off x="0"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14"/>
              <p:cNvSpPr/>
              <p:nvPr/>
            </p:nvSpPr>
            <p:spPr>
              <a:xfrm>
                <a:off x="1720337"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14"/>
              <p:cNvSpPr/>
              <p:nvPr/>
            </p:nvSpPr>
            <p:spPr>
              <a:xfrm>
                <a:off x="1720337"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14"/>
              <p:cNvSpPr/>
              <p:nvPr/>
            </p:nvSpPr>
            <p:spPr>
              <a:xfrm>
                <a:off x="1146891"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14"/>
              <p:cNvSpPr/>
              <p:nvPr/>
            </p:nvSpPr>
            <p:spPr>
              <a:xfrm>
                <a:off x="1146891"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14"/>
              <p:cNvSpPr/>
              <p:nvPr/>
            </p:nvSpPr>
            <p:spPr>
              <a:xfrm>
                <a:off x="2867228"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14"/>
              <p:cNvSpPr/>
              <p:nvPr/>
            </p:nvSpPr>
            <p:spPr>
              <a:xfrm>
                <a:off x="2867228"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14"/>
              <p:cNvSpPr/>
              <p:nvPr/>
            </p:nvSpPr>
            <p:spPr>
              <a:xfrm>
                <a:off x="2293783"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14"/>
              <p:cNvSpPr/>
              <p:nvPr/>
            </p:nvSpPr>
            <p:spPr>
              <a:xfrm>
                <a:off x="4014120"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14"/>
              <p:cNvSpPr/>
              <p:nvPr/>
            </p:nvSpPr>
            <p:spPr>
              <a:xfrm>
                <a:off x="3440674"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14"/>
              <p:cNvSpPr/>
              <p:nvPr/>
            </p:nvSpPr>
            <p:spPr>
              <a:xfrm>
                <a:off x="514543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14"/>
              <p:cNvSpPr/>
              <p:nvPr/>
            </p:nvSpPr>
            <p:spPr>
              <a:xfrm>
                <a:off x="5145436"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14"/>
              <p:cNvSpPr/>
              <p:nvPr/>
            </p:nvSpPr>
            <p:spPr>
              <a:xfrm>
                <a:off x="4571990"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14"/>
              <p:cNvSpPr/>
              <p:nvPr/>
            </p:nvSpPr>
            <p:spPr>
              <a:xfrm>
                <a:off x="6292327"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14"/>
              <p:cNvSpPr/>
              <p:nvPr/>
            </p:nvSpPr>
            <p:spPr>
              <a:xfrm>
                <a:off x="5718882"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14"/>
              <p:cNvSpPr/>
              <p:nvPr/>
            </p:nvSpPr>
            <p:spPr>
              <a:xfrm>
                <a:off x="5718882"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14"/>
              <p:cNvSpPr/>
              <p:nvPr/>
            </p:nvSpPr>
            <p:spPr>
              <a:xfrm>
                <a:off x="7431431"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14"/>
              <p:cNvSpPr/>
              <p:nvPr/>
            </p:nvSpPr>
            <p:spPr>
              <a:xfrm>
                <a:off x="685798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14"/>
              <p:cNvSpPr/>
              <p:nvPr/>
            </p:nvSpPr>
            <p:spPr>
              <a:xfrm>
                <a:off x="8570535"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14"/>
              <p:cNvSpPr/>
              <p:nvPr/>
            </p:nvSpPr>
            <p:spPr>
              <a:xfrm>
                <a:off x="8570535"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14"/>
              <p:cNvSpPr/>
              <p:nvPr/>
            </p:nvSpPr>
            <p:spPr>
              <a:xfrm>
                <a:off x="7997090"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23" name="Google Shape;923;p14"/>
            <p:cNvGrpSpPr/>
            <p:nvPr/>
          </p:nvGrpSpPr>
          <p:grpSpPr>
            <a:xfrm>
              <a:off x="0" y="2580975"/>
              <a:ext cx="4588377" cy="2585529"/>
              <a:chOff x="0" y="-4550"/>
              <a:chExt cx="9143835" cy="5152509"/>
            </a:xfrm>
          </p:grpSpPr>
          <p:sp>
            <p:nvSpPr>
              <p:cNvPr id="924" name="Google Shape;924;p14"/>
              <p:cNvSpPr/>
              <p:nvPr/>
            </p:nvSpPr>
            <p:spPr>
              <a:xfrm>
                <a:off x="3440674"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14"/>
              <p:cNvSpPr/>
              <p:nvPr/>
            </p:nvSpPr>
            <p:spPr>
              <a:xfrm>
                <a:off x="573433"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14"/>
              <p:cNvSpPr/>
              <p:nvPr/>
            </p:nvSpPr>
            <p:spPr>
              <a:xfrm>
                <a:off x="573433"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14"/>
              <p:cNvSpPr/>
              <p:nvPr/>
            </p:nvSpPr>
            <p:spPr>
              <a:xfrm>
                <a:off x="0"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14"/>
              <p:cNvSpPr/>
              <p:nvPr/>
            </p:nvSpPr>
            <p:spPr>
              <a:xfrm>
                <a:off x="0"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14"/>
              <p:cNvSpPr/>
              <p:nvPr/>
            </p:nvSpPr>
            <p:spPr>
              <a:xfrm>
                <a:off x="1720337"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14"/>
              <p:cNvSpPr/>
              <p:nvPr/>
            </p:nvSpPr>
            <p:spPr>
              <a:xfrm>
                <a:off x="1720337"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14"/>
              <p:cNvSpPr/>
              <p:nvPr/>
            </p:nvSpPr>
            <p:spPr>
              <a:xfrm>
                <a:off x="1146891"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14"/>
              <p:cNvSpPr/>
              <p:nvPr/>
            </p:nvSpPr>
            <p:spPr>
              <a:xfrm>
                <a:off x="1146891"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14"/>
              <p:cNvSpPr/>
              <p:nvPr/>
            </p:nvSpPr>
            <p:spPr>
              <a:xfrm>
                <a:off x="2867228"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14"/>
              <p:cNvSpPr/>
              <p:nvPr/>
            </p:nvSpPr>
            <p:spPr>
              <a:xfrm>
                <a:off x="2867228"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14"/>
              <p:cNvSpPr/>
              <p:nvPr/>
            </p:nvSpPr>
            <p:spPr>
              <a:xfrm>
                <a:off x="2293783"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14"/>
              <p:cNvSpPr/>
              <p:nvPr/>
            </p:nvSpPr>
            <p:spPr>
              <a:xfrm>
                <a:off x="4014120"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14"/>
              <p:cNvSpPr/>
              <p:nvPr/>
            </p:nvSpPr>
            <p:spPr>
              <a:xfrm>
                <a:off x="3440674"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14"/>
              <p:cNvSpPr/>
              <p:nvPr/>
            </p:nvSpPr>
            <p:spPr>
              <a:xfrm>
                <a:off x="514543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14"/>
              <p:cNvSpPr/>
              <p:nvPr/>
            </p:nvSpPr>
            <p:spPr>
              <a:xfrm>
                <a:off x="5145436"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14"/>
              <p:cNvSpPr/>
              <p:nvPr/>
            </p:nvSpPr>
            <p:spPr>
              <a:xfrm>
                <a:off x="4571990"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14"/>
              <p:cNvSpPr/>
              <p:nvPr/>
            </p:nvSpPr>
            <p:spPr>
              <a:xfrm>
                <a:off x="6292327"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14"/>
              <p:cNvSpPr/>
              <p:nvPr/>
            </p:nvSpPr>
            <p:spPr>
              <a:xfrm>
                <a:off x="5718882"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14"/>
              <p:cNvSpPr/>
              <p:nvPr/>
            </p:nvSpPr>
            <p:spPr>
              <a:xfrm>
                <a:off x="5718882"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14"/>
              <p:cNvSpPr/>
              <p:nvPr/>
            </p:nvSpPr>
            <p:spPr>
              <a:xfrm>
                <a:off x="7431431"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14"/>
              <p:cNvSpPr/>
              <p:nvPr/>
            </p:nvSpPr>
            <p:spPr>
              <a:xfrm>
                <a:off x="685798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14"/>
              <p:cNvSpPr/>
              <p:nvPr/>
            </p:nvSpPr>
            <p:spPr>
              <a:xfrm>
                <a:off x="8570535"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14"/>
              <p:cNvSpPr/>
              <p:nvPr/>
            </p:nvSpPr>
            <p:spPr>
              <a:xfrm>
                <a:off x="8570535"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14"/>
              <p:cNvSpPr/>
              <p:nvPr/>
            </p:nvSpPr>
            <p:spPr>
              <a:xfrm>
                <a:off x="7997090"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49" name="Google Shape;949;p14"/>
            <p:cNvGrpSpPr/>
            <p:nvPr/>
          </p:nvGrpSpPr>
          <p:grpSpPr>
            <a:xfrm rot="10800000" flipH="1">
              <a:off x="4588375" y="2580975"/>
              <a:ext cx="4588377" cy="2585529"/>
              <a:chOff x="0" y="-4550"/>
              <a:chExt cx="9143835" cy="5152509"/>
            </a:xfrm>
          </p:grpSpPr>
          <p:sp>
            <p:nvSpPr>
              <p:cNvPr id="950" name="Google Shape;950;p14"/>
              <p:cNvSpPr/>
              <p:nvPr/>
            </p:nvSpPr>
            <p:spPr>
              <a:xfrm>
                <a:off x="3440674"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14"/>
              <p:cNvSpPr/>
              <p:nvPr/>
            </p:nvSpPr>
            <p:spPr>
              <a:xfrm>
                <a:off x="573433"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14"/>
              <p:cNvSpPr/>
              <p:nvPr/>
            </p:nvSpPr>
            <p:spPr>
              <a:xfrm>
                <a:off x="573433"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14"/>
              <p:cNvSpPr/>
              <p:nvPr/>
            </p:nvSpPr>
            <p:spPr>
              <a:xfrm>
                <a:off x="0"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14"/>
              <p:cNvSpPr/>
              <p:nvPr/>
            </p:nvSpPr>
            <p:spPr>
              <a:xfrm>
                <a:off x="0"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14"/>
              <p:cNvSpPr/>
              <p:nvPr/>
            </p:nvSpPr>
            <p:spPr>
              <a:xfrm>
                <a:off x="1720337" y="-4550"/>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14"/>
              <p:cNvSpPr/>
              <p:nvPr/>
            </p:nvSpPr>
            <p:spPr>
              <a:xfrm>
                <a:off x="1720337"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14"/>
              <p:cNvSpPr/>
              <p:nvPr/>
            </p:nvSpPr>
            <p:spPr>
              <a:xfrm>
                <a:off x="1146891"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14"/>
              <p:cNvSpPr/>
              <p:nvPr/>
            </p:nvSpPr>
            <p:spPr>
              <a:xfrm>
                <a:off x="1146891"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14"/>
              <p:cNvSpPr/>
              <p:nvPr/>
            </p:nvSpPr>
            <p:spPr>
              <a:xfrm>
                <a:off x="2867228" y="567964"/>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14"/>
              <p:cNvSpPr/>
              <p:nvPr/>
            </p:nvSpPr>
            <p:spPr>
              <a:xfrm>
                <a:off x="2867228"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14"/>
              <p:cNvSpPr/>
              <p:nvPr/>
            </p:nvSpPr>
            <p:spPr>
              <a:xfrm>
                <a:off x="2293783"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14"/>
              <p:cNvSpPr/>
              <p:nvPr/>
            </p:nvSpPr>
            <p:spPr>
              <a:xfrm>
                <a:off x="4014120"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14"/>
              <p:cNvSpPr/>
              <p:nvPr/>
            </p:nvSpPr>
            <p:spPr>
              <a:xfrm>
                <a:off x="3440674"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14"/>
              <p:cNvSpPr/>
              <p:nvPr/>
            </p:nvSpPr>
            <p:spPr>
              <a:xfrm>
                <a:off x="514543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14"/>
              <p:cNvSpPr/>
              <p:nvPr/>
            </p:nvSpPr>
            <p:spPr>
              <a:xfrm>
                <a:off x="5145436"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14"/>
              <p:cNvSpPr/>
              <p:nvPr/>
            </p:nvSpPr>
            <p:spPr>
              <a:xfrm>
                <a:off x="4571990"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14"/>
              <p:cNvSpPr/>
              <p:nvPr/>
            </p:nvSpPr>
            <p:spPr>
              <a:xfrm>
                <a:off x="6292327"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14"/>
              <p:cNvSpPr/>
              <p:nvPr/>
            </p:nvSpPr>
            <p:spPr>
              <a:xfrm>
                <a:off x="5718882" y="343053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14"/>
              <p:cNvSpPr/>
              <p:nvPr/>
            </p:nvSpPr>
            <p:spPr>
              <a:xfrm>
                <a:off x="5718882" y="4575559"/>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14"/>
              <p:cNvSpPr/>
              <p:nvPr/>
            </p:nvSpPr>
            <p:spPr>
              <a:xfrm>
                <a:off x="7431431"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14"/>
              <p:cNvSpPr/>
              <p:nvPr/>
            </p:nvSpPr>
            <p:spPr>
              <a:xfrm>
                <a:off x="6857986" y="1140477"/>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14"/>
              <p:cNvSpPr/>
              <p:nvPr/>
            </p:nvSpPr>
            <p:spPr>
              <a:xfrm>
                <a:off x="8570535" y="2858018"/>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14"/>
              <p:cNvSpPr/>
              <p:nvPr/>
            </p:nvSpPr>
            <p:spPr>
              <a:xfrm>
                <a:off x="8570535" y="4003045"/>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14"/>
              <p:cNvSpPr/>
              <p:nvPr/>
            </p:nvSpPr>
            <p:spPr>
              <a:xfrm>
                <a:off x="7997090" y="1712991"/>
                <a:ext cx="573300" cy="572400"/>
              </a:xfrm>
              <a:prstGeom prst="rect">
                <a:avLst/>
              </a:prstGeom>
              <a:solidFill>
                <a:srgbClr val="9ED1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975" name="Google Shape;975;p14"/>
          <p:cNvGrpSpPr/>
          <p:nvPr/>
        </p:nvGrpSpPr>
        <p:grpSpPr>
          <a:xfrm>
            <a:off x="0" y="-4550"/>
            <a:ext cx="9176752" cy="5171054"/>
            <a:chOff x="0" y="-4550"/>
            <a:chExt cx="9176752" cy="5171054"/>
          </a:xfrm>
        </p:grpSpPr>
        <p:grpSp>
          <p:nvGrpSpPr>
            <p:cNvPr id="976" name="Google Shape;976;p14"/>
            <p:cNvGrpSpPr/>
            <p:nvPr/>
          </p:nvGrpSpPr>
          <p:grpSpPr>
            <a:xfrm>
              <a:off x="0" y="-4550"/>
              <a:ext cx="4588377" cy="2585529"/>
              <a:chOff x="0" y="-4550"/>
              <a:chExt cx="9143835" cy="5152509"/>
            </a:xfrm>
          </p:grpSpPr>
          <p:sp>
            <p:nvSpPr>
              <p:cNvPr id="977" name="Google Shape;977;p14"/>
              <p:cNvSpPr/>
              <p:nvPr/>
            </p:nvSpPr>
            <p:spPr>
              <a:xfrm>
                <a:off x="573433" y="1140477"/>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14"/>
              <p:cNvSpPr/>
              <p:nvPr/>
            </p:nvSpPr>
            <p:spPr>
              <a:xfrm>
                <a:off x="573433"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14"/>
              <p:cNvSpPr/>
              <p:nvPr/>
            </p:nvSpPr>
            <p:spPr>
              <a:xfrm>
                <a:off x="0"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14"/>
              <p:cNvSpPr/>
              <p:nvPr/>
            </p:nvSpPr>
            <p:spPr>
              <a:xfrm>
                <a:off x="172033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14"/>
              <p:cNvSpPr/>
              <p:nvPr/>
            </p:nvSpPr>
            <p:spPr>
              <a:xfrm>
                <a:off x="1146891"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14"/>
              <p:cNvSpPr/>
              <p:nvPr/>
            </p:nvSpPr>
            <p:spPr>
              <a:xfrm>
                <a:off x="1146891"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14"/>
              <p:cNvSpPr/>
              <p:nvPr/>
            </p:nvSpPr>
            <p:spPr>
              <a:xfrm>
                <a:off x="2867228"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14"/>
              <p:cNvSpPr/>
              <p:nvPr/>
            </p:nvSpPr>
            <p:spPr>
              <a:xfrm>
                <a:off x="2867228"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14"/>
              <p:cNvSpPr/>
              <p:nvPr/>
            </p:nvSpPr>
            <p:spPr>
              <a:xfrm>
                <a:off x="2867228"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14"/>
              <p:cNvSpPr/>
              <p:nvPr/>
            </p:nvSpPr>
            <p:spPr>
              <a:xfrm>
                <a:off x="2293783"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14"/>
              <p:cNvSpPr/>
              <p:nvPr/>
            </p:nvSpPr>
            <p:spPr>
              <a:xfrm>
                <a:off x="4014120"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14"/>
              <p:cNvSpPr/>
              <p:nvPr/>
            </p:nvSpPr>
            <p:spPr>
              <a:xfrm>
                <a:off x="4014120"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14"/>
              <p:cNvSpPr/>
              <p:nvPr/>
            </p:nvSpPr>
            <p:spPr>
              <a:xfrm>
                <a:off x="4014120"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14"/>
              <p:cNvSpPr/>
              <p:nvPr/>
            </p:nvSpPr>
            <p:spPr>
              <a:xfrm>
                <a:off x="4571990"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14"/>
              <p:cNvSpPr/>
              <p:nvPr/>
            </p:nvSpPr>
            <p:spPr>
              <a:xfrm>
                <a:off x="4571990"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14"/>
              <p:cNvSpPr/>
              <p:nvPr/>
            </p:nvSpPr>
            <p:spPr>
              <a:xfrm>
                <a:off x="6292327"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14"/>
              <p:cNvSpPr/>
              <p:nvPr/>
            </p:nvSpPr>
            <p:spPr>
              <a:xfrm>
                <a:off x="629232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14"/>
              <p:cNvSpPr/>
              <p:nvPr/>
            </p:nvSpPr>
            <p:spPr>
              <a:xfrm>
                <a:off x="6292327"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14"/>
              <p:cNvSpPr/>
              <p:nvPr/>
            </p:nvSpPr>
            <p:spPr>
              <a:xfrm>
                <a:off x="5718882"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14"/>
              <p:cNvSpPr/>
              <p:nvPr/>
            </p:nvSpPr>
            <p:spPr>
              <a:xfrm>
                <a:off x="5718882"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14"/>
              <p:cNvSpPr/>
              <p:nvPr/>
            </p:nvSpPr>
            <p:spPr>
              <a:xfrm>
                <a:off x="7431431"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14"/>
              <p:cNvSpPr/>
              <p:nvPr/>
            </p:nvSpPr>
            <p:spPr>
              <a:xfrm>
                <a:off x="6857986"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14"/>
              <p:cNvSpPr/>
              <p:nvPr/>
            </p:nvSpPr>
            <p:spPr>
              <a:xfrm>
                <a:off x="8570535"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14"/>
              <p:cNvSpPr/>
              <p:nvPr/>
            </p:nvSpPr>
            <p:spPr>
              <a:xfrm>
                <a:off x="5718882"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1" name="Google Shape;1001;p14"/>
            <p:cNvGrpSpPr/>
            <p:nvPr/>
          </p:nvGrpSpPr>
          <p:grpSpPr>
            <a:xfrm rot="10800000">
              <a:off x="4588375" y="-4550"/>
              <a:ext cx="4588377" cy="2585529"/>
              <a:chOff x="0" y="-4550"/>
              <a:chExt cx="9143835" cy="5152509"/>
            </a:xfrm>
          </p:grpSpPr>
          <p:sp>
            <p:nvSpPr>
              <p:cNvPr id="1002" name="Google Shape;1002;p14"/>
              <p:cNvSpPr/>
              <p:nvPr/>
            </p:nvSpPr>
            <p:spPr>
              <a:xfrm>
                <a:off x="573433" y="1140477"/>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14"/>
              <p:cNvSpPr/>
              <p:nvPr/>
            </p:nvSpPr>
            <p:spPr>
              <a:xfrm>
                <a:off x="573433"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14"/>
              <p:cNvSpPr/>
              <p:nvPr/>
            </p:nvSpPr>
            <p:spPr>
              <a:xfrm>
                <a:off x="0"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14"/>
              <p:cNvSpPr/>
              <p:nvPr/>
            </p:nvSpPr>
            <p:spPr>
              <a:xfrm>
                <a:off x="172033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14"/>
              <p:cNvSpPr/>
              <p:nvPr/>
            </p:nvSpPr>
            <p:spPr>
              <a:xfrm>
                <a:off x="1146891"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14"/>
              <p:cNvSpPr/>
              <p:nvPr/>
            </p:nvSpPr>
            <p:spPr>
              <a:xfrm>
                <a:off x="1146891"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14"/>
              <p:cNvSpPr/>
              <p:nvPr/>
            </p:nvSpPr>
            <p:spPr>
              <a:xfrm>
                <a:off x="2867228"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14"/>
              <p:cNvSpPr/>
              <p:nvPr/>
            </p:nvSpPr>
            <p:spPr>
              <a:xfrm>
                <a:off x="2867228"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14"/>
              <p:cNvSpPr/>
              <p:nvPr/>
            </p:nvSpPr>
            <p:spPr>
              <a:xfrm>
                <a:off x="2867228"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14"/>
              <p:cNvSpPr/>
              <p:nvPr/>
            </p:nvSpPr>
            <p:spPr>
              <a:xfrm>
                <a:off x="2293783"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14"/>
              <p:cNvSpPr/>
              <p:nvPr/>
            </p:nvSpPr>
            <p:spPr>
              <a:xfrm>
                <a:off x="4014120"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14"/>
              <p:cNvSpPr/>
              <p:nvPr/>
            </p:nvSpPr>
            <p:spPr>
              <a:xfrm>
                <a:off x="4014120"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14"/>
              <p:cNvSpPr/>
              <p:nvPr/>
            </p:nvSpPr>
            <p:spPr>
              <a:xfrm>
                <a:off x="4014120"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14"/>
              <p:cNvSpPr/>
              <p:nvPr/>
            </p:nvSpPr>
            <p:spPr>
              <a:xfrm>
                <a:off x="4571990"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14"/>
              <p:cNvSpPr/>
              <p:nvPr/>
            </p:nvSpPr>
            <p:spPr>
              <a:xfrm>
                <a:off x="4571990"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14"/>
              <p:cNvSpPr/>
              <p:nvPr/>
            </p:nvSpPr>
            <p:spPr>
              <a:xfrm>
                <a:off x="6292327"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14"/>
              <p:cNvSpPr/>
              <p:nvPr/>
            </p:nvSpPr>
            <p:spPr>
              <a:xfrm>
                <a:off x="629232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14"/>
              <p:cNvSpPr/>
              <p:nvPr/>
            </p:nvSpPr>
            <p:spPr>
              <a:xfrm>
                <a:off x="6292327"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14"/>
              <p:cNvSpPr/>
              <p:nvPr/>
            </p:nvSpPr>
            <p:spPr>
              <a:xfrm>
                <a:off x="5718882"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14"/>
              <p:cNvSpPr/>
              <p:nvPr/>
            </p:nvSpPr>
            <p:spPr>
              <a:xfrm>
                <a:off x="5718882"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14"/>
              <p:cNvSpPr/>
              <p:nvPr/>
            </p:nvSpPr>
            <p:spPr>
              <a:xfrm>
                <a:off x="7431431"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14"/>
              <p:cNvSpPr/>
              <p:nvPr/>
            </p:nvSpPr>
            <p:spPr>
              <a:xfrm>
                <a:off x="6857986"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14"/>
              <p:cNvSpPr/>
              <p:nvPr/>
            </p:nvSpPr>
            <p:spPr>
              <a:xfrm>
                <a:off x="8570535"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14"/>
              <p:cNvSpPr/>
              <p:nvPr/>
            </p:nvSpPr>
            <p:spPr>
              <a:xfrm>
                <a:off x="5718882"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26" name="Google Shape;1026;p14"/>
            <p:cNvGrpSpPr/>
            <p:nvPr/>
          </p:nvGrpSpPr>
          <p:grpSpPr>
            <a:xfrm>
              <a:off x="0" y="2580975"/>
              <a:ext cx="4588377" cy="2585529"/>
              <a:chOff x="0" y="-4550"/>
              <a:chExt cx="9143835" cy="5152509"/>
            </a:xfrm>
          </p:grpSpPr>
          <p:sp>
            <p:nvSpPr>
              <p:cNvPr id="1027" name="Google Shape;1027;p14"/>
              <p:cNvSpPr/>
              <p:nvPr/>
            </p:nvSpPr>
            <p:spPr>
              <a:xfrm>
                <a:off x="573433" y="1140477"/>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14"/>
              <p:cNvSpPr/>
              <p:nvPr/>
            </p:nvSpPr>
            <p:spPr>
              <a:xfrm>
                <a:off x="573433"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14"/>
              <p:cNvSpPr/>
              <p:nvPr/>
            </p:nvSpPr>
            <p:spPr>
              <a:xfrm>
                <a:off x="0"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14"/>
              <p:cNvSpPr/>
              <p:nvPr/>
            </p:nvSpPr>
            <p:spPr>
              <a:xfrm>
                <a:off x="172033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14"/>
              <p:cNvSpPr/>
              <p:nvPr/>
            </p:nvSpPr>
            <p:spPr>
              <a:xfrm>
                <a:off x="1146891"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14"/>
              <p:cNvSpPr/>
              <p:nvPr/>
            </p:nvSpPr>
            <p:spPr>
              <a:xfrm>
                <a:off x="1146891"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14"/>
              <p:cNvSpPr/>
              <p:nvPr/>
            </p:nvSpPr>
            <p:spPr>
              <a:xfrm>
                <a:off x="2867228"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14"/>
              <p:cNvSpPr/>
              <p:nvPr/>
            </p:nvSpPr>
            <p:spPr>
              <a:xfrm>
                <a:off x="2867228"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14"/>
              <p:cNvSpPr/>
              <p:nvPr/>
            </p:nvSpPr>
            <p:spPr>
              <a:xfrm>
                <a:off x="2867228"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14"/>
              <p:cNvSpPr/>
              <p:nvPr/>
            </p:nvSpPr>
            <p:spPr>
              <a:xfrm>
                <a:off x="2293783"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14"/>
              <p:cNvSpPr/>
              <p:nvPr/>
            </p:nvSpPr>
            <p:spPr>
              <a:xfrm>
                <a:off x="4014120"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14"/>
              <p:cNvSpPr/>
              <p:nvPr/>
            </p:nvSpPr>
            <p:spPr>
              <a:xfrm>
                <a:off x="4014120"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14"/>
              <p:cNvSpPr/>
              <p:nvPr/>
            </p:nvSpPr>
            <p:spPr>
              <a:xfrm>
                <a:off x="4014120"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14"/>
              <p:cNvSpPr/>
              <p:nvPr/>
            </p:nvSpPr>
            <p:spPr>
              <a:xfrm>
                <a:off x="4571990"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14"/>
              <p:cNvSpPr/>
              <p:nvPr/>
            </p:nvSpPr>
            <p:spPr>
              <a:xfrm>
                <a:off x="4571990"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14"/>
              <p:cNvSpPr/>
              <p:nvPr/>
            </p:nvSpPr>
            <p:spPr>
              <a:xfrm>
                <a:off x="6292327"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14"/>
              <p:cNvSpPr/>
              <p:nvPr/>
            </p:nvSpPr>
            <p:spPr>
              <a:xfrm>
                <a:off x="629232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14"/>
              <p:cNvSpPr/>
              <p:nvPr/>
            </p:nvSpPr>
            <p:spPr>
              <a:xfrm>
                <a:off x="6292327"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14"/>
              <p:cNvSpPr/>
              <p:nvPr/>
            </p:nvSpPr>
            <p:spPr>
              <a:xfrm>
                <a:off x="5718882"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14"/>
              <p:cNvSpPr/>
              <p:nvPr/>
            </p:nvSpPr>
            <p:spPr>
              <a:xfrm>
                <a:off x="5718882"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14"/>
              <p:cNvSpPr/>
              <p:nvPr/>
            </p:nvSpPr>
            <p:spPr>
              <a:xfrm>
                <a:off x="7431431"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14"/>
              <p:cNvSpPr/>
              <p:nvPr/>
            </p:nvSpPr>
            <p:spPr>
              <a:xfrm>
                <a:off x="6857986"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14"/>
              <p:cNvSpPr/>
              <p:nvPr/>
            </p:nvSpPr>
            <p:spPr>
              <a:xfrm>
                <a:off x="8570535"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14"/>
              <p:cNvSpPr/>
              <p:nvPr/>
            </p:nvSpPr>
            <p:spPr>
              <a:xfrm>
                <a:off x="5718882"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51" name="Google Shape;1051;p14"/>
            <p:cNvGrpSpPr/>
            <p:nvPr/>
          </p:nvGrpSpPr>
          <p:grpSpPr>
            <a:xfrm rot="10800000" flipH="1">
              <a:off x="4588375" y="2580975"/>
              <a:ext cx="4588377" cy="2585529"/>
              <a:chOff x="0" y="-4550"/>
              <a:chExt cx="9143835" cy="5152509"/>
            </a:xfrm>
          </p:grpSpPr>
          <p:sp>
            <p:nvSpPr>
              <p:cNvPr id="1052" name="Google Shape;1052;p14"/>
              <p:cNvSpPr/>
              <p:nvPr/>
            </p:nvSpPr>
            <p:spPr>
              <a:xfrm>
                <a:off x="573433" y="1140477"/>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14"/>
              <p:cNvSpPr/>
              <p:nvPr/>
            </p:nvSpPr>
            <p:spPr>
              <a:xfrm>
                <a:off x="573433"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14"/>
              <p:cNvSpPr/>
              <p:nvPr/>
            </p:nvSpPr>
            <p:spPr>
              <a:xfrm>
                <a:off x="0"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14"/>
              <p:cNvSpPr/>
              <p:nvPr/>
            </p:nvSpPr>
            <p:spPr>
              <a:xfrm>
                <a:off x="172033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14"/>
              <p:cNvSpPr/>
              <p:nvPr/>
            </p:nvSpPr>
            <p:spPr>
              <a:xfrm>
                <a:off x="1146891"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14"/>
              <p:cNvSpPr/>
              <p:nvPr/>
            </p:nvSpPr>
            <p:spPr>
              <a:xfrm>
                <a:off x="1146891"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14"/>
              <p:cNvSpPr/>
              <p:nvPr/>
            </p:nvSpPr>
            <p:spPr>
              <a:xfrm>
                <a:off x="2867228"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14"/>
              <p:cNvSpPr/>
              <p:nvPr/>
            </p:nvSpPr>
            <p:spPr>
              <a:xfrm>
                <a:off x="2867228"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14"/>
              <p:cNvSpPr/>
              <p:nvPr/>
            </p:nvSpPr>
            <p:spPr>
              <a:xfrm>
                <a:off x="2867228" y="4575559"/>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14"/>
              <p:cNvSpPr/>
              <p:nvPr/>
            </p:nvSpPr>
            <p:spPr>
              <a:xfrm>
                <a:off x="2293783"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14"/>
              <p:cNvSpPr/>
              <p:nvPr/>
            </p:nvSpPr>
            <p:spPr>
              <a:xfrm>
                <a:off x="4014120"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14"/>
              <p:cNvSpPr/>
              <p:nvPr/>
            </p:nvSpPr>
            <p:spPr>
              <a:xfrm>
                <a:off x="4014120"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14"/>
              <p:cNvSpPr/>
              <p:nvPr/>
            </p:nvSpPr>
            <p:spPr>
              <a:xfrm>
                <a:off x="4014120"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14"/>
              <p:cNvSpPr/>
              <p:nvPr/>
            </p:nvSpPr>
            <p:spPr>
              <a:xfrm>
                <a:off x="4571990"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14"/>
              <p:cNvSpPr/>
              <p:nvPr/>
            </p:nvSpPr>
            <p:spPr>
              <a:xfrm>
                <a:off x="4571990"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14"/>
              <p:cNvSpPr/>
              <p:nvPr/>
            </p:nvSpPr>
            <p:spPr>
              <a:xfrm>
                <a:off x="6292327" y="56796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14"/>
              <p:cNvSpPr/>
              <p:nvPr/>
            </p:nvSpPr>
            <p:spPr>
              <a:xfrm>
                <a:off x="6292327" y="2285504"/>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14"/>
              <p:cNvSpPr/>
              <p:nvPr/>
            </p:nvSpPr>
            <p:spPr>
              <a:xfrm>
                <a:off x="6292327"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14"/>
              <p:cNvSpPr/>
              <p:nvPr/>
            </p:nvSpPr>
            <p:spPr>
              <a:xfrm>
                <a:off x="5718882" y="-4550"/>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14"/>
              <p:cNvSpPr/>
              <p:nvPr/>
            </p:nvSpPr>
            <p:spPr>
              <a:xfrm>
                <a:off x="5718882"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14"/>
              <p:cNvSpPr/>
              <p:nvPr/>
            </p:nvSpPr>
            <p:spPr>
              <a:xfrm>
                <a:off x="7431431" y="4003045"/>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14"/>
              <p:cNvSpPr/>
              <p:nvPr/>
            </p:nvSpPr>
            <p:spPr>
              <a:xfrm>
                <a:off x="6857986" y="343053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14"/>
              <p:cNvSpPr/>
              <p:nvPr/>
            </p:nvSpPr>
            <p:spPr>
              <a:xfrm>
                <a:off x="8570535" y="1712991"/>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14"/>
              <p:cNvSpPr/>
              <p:nvPr/>
            </p:nvSpPr>
            <p:spPr>
              <a:xfrm>
                <a:off x="5718882" y="2858018"/>
                <a:ext cx="573300" cy="572400"/>
              </a:xfrm>
              <a:prstGeom prst="rect">
                <a:avLst/>
              </a:prstGeom>
              <a:solidFill>
                <a:srgbClr val="266D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076" name="Google Shape;1076;p14"/>
          <p:cNvGrpSpPr/>
          <p:nvPr/>
        </p:nvGrpSpPr>
        <p:grpSpPr>
          <a:xfrm>
            <a:off x="0" y="-4550"/>
            <a:ext cx="9176752" cy="5171054"/>
            <a:chOff x="0" y="-4550"/>
            <a:chExt cx="9176752" cy="5171054"/>
          </a:xfrm>
        </p:grpSpPr>
        <p:grpSp>
          <p:nvGrpSpPr>
            <p:cNvPr id="1077" name="Google Shape;1077;p14"/>
            <p:cNvGrpSpPr/>
            <p:nvPr/>
          </p:nvGrpSpPr>
          <p:grpSpPr>
            <a:xfrm>
              <a:off x="0" y="-4550"/>
              <a:ext cx="4588377" cy="2585529"/>
              <a:chOff x="0" y="-4550"/>
              <a:chExt cx="9143835" cy="5152509"/>
            </a:xfrm>
          </p:grpSpPr>
          <p:sp>
            <p:nvSpPr>
              <p:cNvPr id="1078" name="Google Shape;1078;p14"/>
              <p:cNvSpPr/>
              <p:nvPr/>
            </p:nvSpPr>
            <p:spPr>
              <a:xfrm>
                <a:off x="573433" y="171299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14"/>
              <p:cNvSpPr/>
              <p:nvPr/>
            </p:nvSpPr>
            <p:spPr>
              <a:xfrm>
                <a:off x="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14"/>
              <p:cNvSpPr/>
              <p:nvPr/>
            </p:nvSpPr>
            <p:spPr>
              <a:xfrm>
                <a:off x="0"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14"/>
              <p:cNvSpPr/>
              <p:nvPr/>
            </p:nvSpPr>
            <p:spPr>
              <a:xfrm>
                <a:off x="1720337"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14"/>
              <p:cNvSpPr/>
              <p:nvPr/>
            </p:nvSpPr>
            <p:spPr>
              <a:xfrm>
                <a:off x="1146891"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14"/>
              <p:cNvSpPr/>
              <p:nvPr/>
            </p:nvSpPr>
            <p:spPr>
              <a:xfrm>
                <a:off x="114689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14"/>
              <p:cNvSpPr/>
              <p:nvPr/>
            </p:nvSpPr>
            <p:spPr>
              <a:xfrm>
                <a:off x="2867228"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14"/>
              <p:cNvSpPr/>
              <p:nvPr/>
            </p:nvSpPr>
            <p:spPr>
              <a:xfrm>
                <a:off x="2867228"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14"/>
              <p:cNvSpPr/>
              <p:nvPr/>
            </p:nvSpPr>
            <p:spPr>
              <a:xfrm>
                <a:off x="2293783"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14"/>
              <p:cNvSpPr/>
              <p:nvPr/>
            </p:nvSpPr>
            <p:spPr>
              <a:xfrm>
                <a:off x="4014120"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14"/>
              <p:cNvSpPr/>
              <p:nvPr/>
            </p:nvSpPr>
            <p:spPr>
              <a:xfrm>
                <a:off x="3440674"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14"/>
              <p:cNvSpPr/>
              <p:nvPr/>
            </p:nvSpPr>
            <p:spPr>
              <a:xfrm>
                <a:off x="3440674" y="2858018"/>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14"/>
              <p:cNvSpPr/>
              <p:nvPr/>
            </p:nvSpPr>
            <p:spPr>
              <a:xfrm>
                <a:off x="514543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14"/>
              <p:cNvSpPr/>
              <p:nvPr/>
            </p:nvSpPr>
            <p:spPr>
              <a:xfrm>
                <a:off x="514543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14"/>
              <p:cNvSpPr/>
              <p:nvPr/>
            </p:nvSpPr>
            <p:spPr>
              <a:xfrm>
                <a:off x="4571990"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14"/>
              <p:cNvSpPr/>
              <p:nvPr/>
            </p:nvSpPr>
            <p:spPr>
              <a:xfrm>
                <a:off x="6292327"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14"/>
              <p:cNvSpPr/>
              <p:nvPr/>
            </p:nvSpPr>
            <p:spPr>
              <a:xfrm>
                <a:off x="5718882"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14"/>
              <p:cNvSpPr/>
              <p:nvPr/>
            </p:nvSpPr>
            <p:spPr>
              <a:xfrm>
                <a:off x="7431431"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14"/>
              <p:cNvSpPr/>
              <p:nvPr/>
            </p:nvSpPr>
            <p:spPr>
              <a:xfrm>
                <a:off x="743143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14"/>
              <p:cNvSpPr/>
              <p:nvPr/>
            </p:nvSpPr>
            <p:spPr>
              <a:xfrm>
                <a:off x="685798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14"/>
              <p:cNvSpPr/>
              <p:nvPr/>
            </p:nvSpPr>
            <p:spPr>
              <a:xfrm>
                <a:off x="685798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14"/>
              <p:cNvSpPr/>
              <p:nvPr/>
            </p:nvSpPr>
            <p:spPr>
              <a:xfrm>
                <a:off x="8570535"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14"/>
              <p:cNvSpPr/>
              <p:nvPr/>
            </p:nvSpPr>
            <p:spPr>
              <a:xfrm>
                <a:off x="799709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14"/>
              <p:cNvSpPr/>
              <p:nvPr/>
            </p:nvSpPr>
            <p:spPr>
              <a:xfrm>
                <a:off x="7997090"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2" name="Google Shape;1102;p14"/>
            <p:cNvGrpSpPr/>
            <p:nvPr/>
          </p:nvGrpSpPr>
          <p:grpSpPr>
            <a:xfrm rot="10800000">
              <a:off x="4588375" y="-4550"/>
              <a:ext cx="4588377" cy="2585529"/>
              <a:chOff x="0" y="-4550"/>
              <a:chExt cx="9143835" cy="5152509"/>
            </a:xfrm>
          </p:grpSpPr>
          <p:sp>
            <p:nvSpPr>
              <p:cNvPr id="1103" name="Google Shape;1103;p14"/>
              <p:cNvSpPr/>
              <p:nvPr/>
            </p:nvSpPr>
            <p:spPr>
              <a:xfrm>
                <a:off x="573433" y="171299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14"/>
              <p:cNvSpPr/>
              <p:nvPr/>
            </p:nvSpPr>
            <p:spPr>
              <a:xfrm>
                <a:off x="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14"/>
              <p:cNvSpPr/>
              <p:nvPr/>
            </p:nvSpPr>
            <p:spPr>
              <a:xfrm>
                <a:off x="0"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14"/>
              <p:cNvSpPr/>
              <p:nvPr/>
            </p:nvSpPr>
            <p:spPr>
              <a:xfrm>
                <a:off x="1720337"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14"/>
              <p:cNvSpPr/>
              <p:nvPr/>
            </p:nvSpPr>
            <p:spPr>
              <a:xfrm>
                <a:off x="1146891"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14"/>
              <p:cNvSpPr/>
              <p:nvPr/>
            </p:nvSpPr>
            <p:spPr>
              <a:xfrm>
                <a:off x="114689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14"/>
              <p:cNvSpPr/>
              <p:nvPr/>
            </p:nvSpPr>
            <p:spPr>
              <a:xfrm>
                <a:off x="2867228"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14"/>
              <p:cNvSpPr/>
              <p:nvPr/>
            </p:nvSpPr>
            <p:spPr>
              <a:xfrm>
                <a:off x="2867228"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14"/>
              <p:cNvSpPr/>
              <p:nvPr/>
            </p:nvSpPr>
            <p:spPr>
              <a:xfrm>
                <a:off x="2293783"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14"/>
              <p:cNvSpPr/>
              <p:nvPr/>
            </p:nvSpPr>
            <p:spPr>
              <a:xfrm>
                <a:off x="4014120"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14"/>
              <p:cNvSpPr/>
              <p:nvPr/>
            </p:nvSpPr>
            <p:spPr>
              <a:xfrm>
                <a:off x="3440674"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14"/>
              <p:cNvSpPr/>
              <p:nvPr/>
            </p:nvSpPr>
            <p:spPr>
              <a:xfrm>
                <a:off x="3440674" y="2858018"/>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14"/>
              <p:cNvSpPr/>
              <p:nvPr/>
            </p:nvSpPr>
            <p:spPr>
              <a:xfrm>
                <a:off x="514543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14"/>
              <p:cNvSpPr/>
              <p:nvPr/>
            </p:nvSpPr>
            <p:spPr>
              <a:xfrm>
                <a:off x="514543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14"/>
              <p:cNvSpPr/>
              <p:nvPr/>
            </p:nvSpPr>
            <p:spPr>
              <a:xfrm>
                <a:off x="4571990"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14"/>
              <p:cNvSpPr/>
              <p:nvPr/>
            </p:nvSpPr>
            <p:spPr>
              <a:xfrm>
                <a:off x="6292327"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14"/>
              <p:cNvSpPr/>
              <p:nvPr/>
            </p:nvSpPr>
            <p:spPr>
              <a:xfrm>
                <a:off x="5718882"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14"/>
              <p:cNvSpPr/>
              <p:nvPr/>
            </p:nvSpPr>
            <p:spPr>
              <a:xfrm>
                <a:off x="7431431"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14"/>
              <p:cNvSpPr/>
              <p:nvPr/>
            </p:nvSpPr>
            <p:spPr>
              <a:xfrm>
                <a:off x="743143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14"/>
              <p:cNvSpPr/>
              <p:nvPr/>
            </p:nvSpPr>
            <p:spPr>
              <a:xfrm>
                <a:off x="685798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14"/>
              <p:cNvSpPr/>
              <p:nvPr/>
            </p:nvSpPr>
            <p:spPr>
              <a:xfrm>
                <a:off x="685798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14"/>
              <p:cNvSpPr/>
              <p:nvPr/>
            </p:nvSpPr>
            <p:spPr>
              <a:xfrm>
                <a:off x="8570535"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14"/>
              <p:cNvSpPr/>
              <p:nvPr/>
            </p:nvSpPr>
            <p:spPr>
              <a:xfrm>
                <a:off x="799709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14"/>
              <p:cNvSpPr/>
              <p:nvPr/>
            </p:nvSpPr>
            <p:spPr>
              <a:xfrm>
                <a:off x="7997090"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7" name="Google Shape;1127;p14"/>
            <p:cNvGrpSpPr/>
            <p:nvPr/>
          </p:nvGrpSpPr>
          <p:grpSpPr>
            <a:xfrm>
              <a:off x="0" y="2580975"/>
              <a:ext cx="4588377" cy="2585529"/>
              <a:chOff x="0" y="-4550"/>
              <a:chExt cx="9143835" cy="5152509"/>
            </a:xfrm>
          </p:grpSpPr>
          <p:sp>
            <p:nvSpPr>
              <p:cNvPr id="1128" name="Google Shape;1128;p14"/>
              <p:cNvSpPr/>
              <p:nvPr/>
            </p:nvSpPr>
            <p:spPr>
              <a:xfrm>
                <a:off x="573433" y="171299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14"/>
              <p:cNvSpPr/>
              <p:nvPr/>
            </p:nvSpPr>
            <p:spPr>
              <a:xfrm>
                <a:off x="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14"/>
              <p:cNvSpPr/>
              <p:nvPr/>
            </p:nvSpPr>
            <p:spPr>
              <a:xfrm>
                <a:off x="0"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14"/>
              <p:cNvSpPr/>
              <p:nvPr/>
            </p:nvSpPr>
            <p:spPr>
              <a:xfrm>
                <a:off x="1720337"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14"/>
              <p:cNvSpPr/>
              <p:nvPr/>
            </p:nvSpPr>
            <p:spPr>
              <a:xfrm>
                <a:off x="1146891"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14"/>
              <p:cNvSpPr/>
              <p:nvPr/>
            </p:nvSpPr>
            <p:spPr>
              <a:xfrm>
                <a:off x="114689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14"/>
              <p:cNvSpPr/>
              <p:nvPr/>
            </p:nvSpPr>
            <p:spPr>
              <a:xfrm>
                <a:off x="2867228"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14"/>
              <p:cNvSpPr/>
              <p:nvPr/>
            </p:nvSpPr>
            <p:spPr>
              <a:xfrm>
                <a:off x="2867228"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14"/>
              <p:cNvSpPr/>
              <p:nvPr/>
            </p:nvSpPr>
            <p:spPr>
              <a:xfrm>
                <a:off x="2293783"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14"/>
              <p:cNvSpPr/>
              <p:nvPr/>
            </p:nvSpPr>
            <p:spPr>
              <a:xfrm>
                <a:off x="4014120"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14"/>
              <p:cNvSpPr/>
              <p:nvPr/>
            </p:nvSpPr>
            <p:spPr>
              <a:xfrm>
                <a:off x="3440674"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14"/>
              <p:cNvSpPr/>
              <p:nvPr/>
            </p:nvSpPr>
            <p:spPr>
              <a:xfrm>
                <a:off x="3440674" y="2858018"/>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14"/>
              <p:cNvSpPr/>
              <p:nvPr/>
            </p:nvSpPr>
            <p:spPr>
              <a:xfrm>
                <a:off x="514543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14"/>
              <p:cNvSpPr/>
              <p:nvPr/>
            </p:nvSpPr>
            <p:spPr>
              <a:xfrm>
                <a:off x="514543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14"/>
              <p:cNvSpPr/>
              <p:nvPr/>
            </p:nvSpPr>
            <p:spPr>
              <a:xfrm>
                <a:off x="4571990"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14"/>
              <p:cNvSpPr/>
              <p:nvPr/>
            </p:nvSpPr>
            <p:spPr>
              <a:xfrm>
                <a:off x="6292327"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14"/>
              <p:cNvSpPr/>
              <p:nvPr/>
            </p:nvSpPr>
            <p:spPr>
              <a:xfrm>
                <a:off x="5718882"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14"/>
              <p:cNvSpPr/>
              <p:nvPr/>
            </p:nvSpPr>
            <p:spPr>
              <a:xfrm>
                <a:off x="7431431"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14"/>
              <p:cNvSpPr/>
              <p:nvPr/>
            </p:nvSpPr>
            <p:spPr>
              <a:xfrm>
                <a:off x="743143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14"/>
              <p:cNvSpPr/>
              <p:nvPr/>
            </p:nvSpPr>
            <p:spPr>
              <a:xfrm>
                <a:off x="685798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14"/>
              <p:cNvSpPr/>
              <p:nvPr/>
            </p:nvSpPr>
            <p:spPr>
              <a:xfrm>
                <a:off x="685798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14"/>
              <p:cNvSpPr/>
              <p:nvPr/>
            </p:nvSpPr>
            <p:spPr>
              <a:xfrm>
                <a:off x="8570535"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14"/>
              <p:cNvSpPr/>
              <p:nvPr/>
            </p:nvSpPr>
            <p:spPr>
              <a:xfrm>
                <a:off x="799709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14"/>
              <p:cNvSpPr/>
              <p:nvPr/>
            </p:nvSpPr>
            <p:spPr>
              <a:xfrm>
                <a:off x="7997090"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52" name="Google Shape;1152;p14"/>
            <p:cNvGrpSpPr/>
            <p:nvPr/>
          </p:nvGrpSpPr>
          <p:grpSpPr>
            <a:xfrm rot="10800000" flipH="1">
              <a:off x="4588375" y="2580975"/>
              <a:ext cx="4588377" cy="2585529"/>
              <a:chOff x="0" y="-4550"/>
              <a:chExt cx="9143835" cy="5152509"/>
            </a:xfrm>
          </p:grpSpPr>
          <p:sp>
            <p:nvSpPr>
              <p:cNvPr id="1153" name="Google Shape;1153;p14"/>
              <p:cNvSpPr/>
              <p:nvPr/>
            </p:nvSpPr>
            <p:spPr>
              <a:xfrm>
                <a:off x="573433" y="171299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14"/>
              <p:cNvSpPr/>
              <p:nvPr/>
            </p:nvSpPr>
            <p:spPr>
              <a:xfrm>
                <a:off x="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14"/>
              <p:cNvSpPr/>
              <p:nvPr/>
            </p:nvSpPr>
            <p:spPr>
              <a:xfrm>
                <a:off x="0"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14"/>
              <p:cNvSpPr/>
              <p:nvPr/>
            </p:nvSpPr>
            <p:spPr>
              <a:xfrm>
                <a:off x="1720337"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14"/>
              <p:cNvSpPr/>
              <p:nvPr/>
            </p:nvSpPr>
            <p:spPr>
              <a:xfrm>
                <a:off x="1146891"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14"/>
              <p:cNvSpPr/>
              <p:nvPr/>
            </p:nvSpPr>
            <p:spPr>
              <a:xfrm>
                <a:off x="114689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14"/>
              <p:cNvSpPr/>
              <p:nvPr/>
            </p:nvSpPr>
            <p:spPr>
              <a:xfrm>
                <a:off x="2867228"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14"/>
              <p:cNvSpPr/>
              <p:nvPr/>
            </p:nvSpPr>
            <p:spPr>
              <a:xfrm>
                <a:off x="2867228"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14"/>
              <p:cNvSpPr/>
              <p:nvPr/>
            </p:nvSpPr>
            <p:spPr>
              <a:xfrm>
                <a:off x="2293783"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14"/>
              <p:cNvSpPr/>
              <p:nvPr/>
            </p:nvSpPr>
            <p:spPr>
              <a:xfrm>
                <a:off x="4014120"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14"/>
              <p:cNvSpPr/>
              <p:nvPr/>
            </p:nvSpPr>
            <p:spPr>
              <a:xfrm>
                <a:off x="3440674"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14"/>
              <p:cNvSpPr/>
              <p:nvPr/>
            </p:nvSpPr>
            <p:spPr>
              <a:xfrm>
                <a:off x="3440674" y="2858018"/>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14"/>
              <p:cNvSpPr/>
              <p:nvPr/>
            </p:nvSpPr>
            <p:spPr>
              <a:xfrm>
                <a:off x="514543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14"/>
              <p:cNvSpPr/>
              <p:nvPr/>
            </p:nvSpPr>
            <p:spPr>
              <a:xfrm>
                <a:off x="514543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14"/>
              <p:cNvSpPr/>
              <p:nvPr/>
            </p:nvSpPr>
            <p:spPr>
              <a:xfrm>
                <a:off x="4571990"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14"/>
              <p:cNvSpPr/>
              <p:nvPr/>
            </p:nvSpPr>
            <p:spPr>
              <a:xfrm>
                <a:off x="6292327" y="3430531"/>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14"/>
              <p:cNvSpPr/>
              <p:nvPr/>
            </p:nvSpPr>
            <p:spPr>
              <a:xfrm>
                <a:off x="5718882" y="4003045"/>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14"/>
              <p:cNvSpPr/>
              <p:nvPr/>
            </p:nvSpPr>
            <p:spPr>
              <a:xfrm>
                <a:off x="7431431"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14"/>
              <p:cNvSpPr/>
              <p:nvPr/>
            </p:nvSpPr>
            <p:spPr>
              <a:xfrm>
                <a:off x="7431431" y="4575559"/>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14"/>
              <p:cNvSpPr/>
              <p:nvPr/>
            </p:nvSpPr>
            <p:spPr>
              <a:xfrm>
                <a:off x="6857986" y="56796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14"/>
              <p:cNvSpPr/>
              <p:nvPr/>
            </p:nvSpPr>
            <p:spPr>
              <a:xfrm>
                <a:off x="6857986"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14"/>
              <p:cNvSpPr/>
              <p:nvPr/>
            </p:nvSpPr>
            <p:spPr>
              <a:xfrm>
                <a:off x="8570535" y="1140477"/>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14"/>
              <p:cNvSpPr/>
              <p:nvPr/>
            </p:nvSpPr>
            <p:spPr>
              <a:xfrm>
                <a:off x="7997090" y="-4550"/>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14"/>
              <p:cNvSpPr/>
              <p:nvPr/>
            </p:nvSpPr>
            <p:spPr>
              <a:xfrm>
                <a:off x="7997090" y="2285504"/>
                <a:ext cx="573300" cy="572400"/>
              </a:xfrm>
              <a:prstGeom prst="rect">
                <a:avLst/>
              </a:prstGeom>
              <a:solidFill>
                <a:srgbClr val="DFE9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177" name="Google Shape;1177;p14"/>
          <p:cNvGrpSpPr/>
          <p:nvPr/>
        </p:nvGrpSpPr>
        <p:grpSpPr>
          <a:xfrm>
            <a:off x="0" y="-4550"/>
            <a:ext cx="9176752" cy="5171054"/>
            <a:chOff x="0" y="-4550"/>
            <a:chExt cx="9176752" cy="5171054"/>
          </a:xfrm>
        </p:grpSpPr>
        <p:grpSp>
          <p:nvGrpSpPr>
            <p:cNvPr id="1178" name="Google Shape;1178;p14"/>
            <p:cNvGrpSpPr/>
            <p:nvPr/>
          </p:nvGrpSpPr>
          <p:grpSpPr>
            <a:xfrm>
              <a:off x="0" y="-4550"/>
              <a:ext cx="4588377" cy="2585529"/>
              <a:chOff x="0" y="-4550"/>
              <a:chExt cx="9143835" cy="5152509"/>
            </a:xfrm>
          </p:grpSpPr>
          <p:sp>
            <p:nvSpPr>
              <p:cNvPr id="1179" name="Google Shape;1179;p14"/>
              <p:cNvSpPr/>
              <p:nvPr/>
            </p:nvSpPr>
            <p:spPr>
              <a:xfrm>
                <a:off x="743143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14"/>
              <p:cNvSpPr/>
              <p:nvPr/>
            </p:nvSpPr>
            <p:spPr>
              <a:xfrm>
                <a:off x="573433"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14"/>
              <p:cNvSpPr/>
              <p:nvPr/>
            </p:nvSpPr>
            <p:spPr>
              <a:xfrm>
                <a:off x="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14"/>
              <p:cNvSpPr/>
              <p:nvPr/>
            </p:nvSpPr>
            <p:spPr>
              <a:xfrm>
                <a:off x="1720337"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14"/>
              <p:cNvSpPr/>
              <p:nvPr/>
            </p:nvSpPr>
            <p:spPr>
              <a:xfrm>
                <a:off x="1720337"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14"/>
              <p:cNvSpPr/>
              <p:nvPr/>
            </p:nvSpPr>
            <p:spPr>
              <a:xfrm>
                <a:off x="114689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14"/>
              <p:cNvSpPr/>
              <p:nvPr/>
            </p:nvSpPr>
            <p:spPr>
              <a:xfrm>
                <a:off x="2867228"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14"/>
              <p:cNvSpPr/>
              <p:nvPr/>
            </p:nvSpPr>
            <p:spPr>
              <a:xfrm>
                <a:off x="2293783"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14"/>
              <p:cNvSpPr/>
              <p:nvPr/>
            </p:nvSpPr>
            <p:spPr>
              <a:xfrm>
                <a:off x="2293783"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14"/>
              <p:cNvSpPr/>
              <p:nvPr/>
            </p:nvSpPr>
            <p:spPr>
              <a:xfrm>
                <a:off x="4014120"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14"/>
              <p:cNvSpPr/>
              <p:nvPr/>
            </p:nvSpPr>
            <p:spPr>
              <a:xfrm>
                <a:off x="3440674"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14"/>
              <p:cNvSpPr/>
              <p:nvPr/>
            </p:nvSpPr>
            <p:spPr>
              <a:xfrm>
                <a:off x="5145436"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14"/>
              <p:cNvSpPr/>
              <p:nvPr/>
            </p:nvSpPr>
            <p:spPr>
              <a:xfrm>
                <a:off x="5145436" y="171299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14"/>
              <p:cNvSpPr/>
              <p:nvPr/>
            </p:nvSpPr>
            <p:spPr>
              <a:xfrm>
                <a:off x="4571990"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14"/>
              <p:cNvSpPr/>
              <p:nvPr/>
            </p:nvSpPr>
            <p:spPr>
              <a:xfrm>
                <a:off x="457199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14"/>
              <p:cNvSpPr/>
              <p:nvPr/>
            </p:nvSpPr>
            <p:spPr>
              <a:xfrm>
                <a:off x="6292327"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14"/>
              <p:cNvSpPr/>
              <p:nvPr/>
            </p:nvSpPr>
            <p:spPr>
              <a:xfrm>
                <a:off x="6292327"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14"/>
              <p:cNvSpPr/>
              <p:nvPr/>
            </p:nvSpPr>
            <p:spPr>
              <a:xfrm>
                <a:off x="5718882"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14"/>
              <p:cNvSpPr/>
              <p:nvPr/>
            </p:nvSpPr>
            <p:spPr>
              <a:xfrm>
                <a:off x="7431431"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14"/>
              <p:cNvSpPr/>
              <p:nvPr/>
            </p:nvSpPr>
            <p:spPr>
              <a:xfrm>
                <a:off x="7431431"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14"/>
              <p:cNvSpPr/>
              <p:nvPr/>
            </p:nvSpPr>
            <p:spPr>
              <a:xfrm>
                <a:off x="6857986"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14"/>
              <p:cNvSpPr/>
              <p:nvPr/>
            </p:nvSpPr>
            <p:spPr>
              <a:xfrm>
                <a:off x="8570535"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14"/>
              <p:cNvSpPr/>
              <p:nvPr/>
            </p:nvSpPr>
            <p:spPr>
              <a:xfrm>
                <a:off x="8570535"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14"/>
              <p:cNvSpPr/>
              <p:nvPr/>
            </p:nvSpPr>
            <p:spPr>
              <a:xfrm>
                <a:off x="7997090"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14"/>
              <p:cNvSpPr/>
              <p:nvPr/>
            </p:nvSpPr>
            <p:spPr>
              <a:xfrm>
                <a:off x="7997090"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04" name="Google Shape;1204;p14"/>
            <p:cNvGrpSpPr/>
            <p:nvPr/>
          </p:nvGrpSpPr>
          <p:grpSpPr>
            <a:xfrm rot="10800000">
              <a:off x="4588375" y="-4550"/>
              <a:ext cx="4588377" cy="2585529"/>
              <a:chOff x="0" y="-4550"/>
              <a:chExt cx="9143835" cy="5152509"/>
            </a:xfrm>
          </p:grpSpPr>
          <p:sp>
            <p:nvSpPr>
              <p:cNvPr id="1205" name="Google Shape;1205;p14"/>
              <p:cNvSpPr/>
              <p:nvPr/>
            </p:nvSpPr>
            <p:spPr>
              <a:xfrm>
                <a:off x="743143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14"/>
              <p:cNvSpPr/>
              <p:nvPr/>
            </p:nvSpPr>
            <p:spPr>
              <a:xfrm>
                <a:off x="573433"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14"/>
              <p:cNvSpPr/>
              <p:nvPr/>
            </p:nvSpPr>
            <p:spPr>
              <a:xfrm>
                <a:off x="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14"/>
              <p:cNvSpPr/>
              <p:nvPr/>
            </p:nvSpPr>
            <p:spPr>
              <a:xfrm>
                <a:off x="1720337"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14"/>
              <p:cNvSpPr/>
              <p:nvPr/>
            </p:nvSpPr>
            <p:spPr>
              <a:xfrm>
                <a:off x="1720337"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14"/>
              <p:cNvSpPr/>
              <p:nvPr/>
            </p:nvSpPr>
            <p:spPr>
              <a:xfrm>
                <a:off x="114689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14"/>
              <p:cNvSpPr/>
              <p:nvPr/>
            </p:nvSpPr>
            <p:spPr>
              <a:xfrm>
                <a:off x="2867228"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14"/>
              <p:cNvSpPr/>
              <p:nvPr/>
            </p:nvSpPr>
            <p:spPr>
              <a:xfrm>
                <a:off x="2293783"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14"/>
              <p:cNvSpPr/>
              <p:nvPr/>
            </p:nvSpPr>
            <p:spPr>
              <a:xfrm>
                <a:off x="2293783"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14"/>
              <p:cNvSpPr/>
              <p:nvPr/>
            </p:nvSpPr>
            <p:spPr>
              <a:xfrm>
                <a:off x="4014120"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14"/>
              <p:cNvSpPr/>
              <p:nvPr/>
            </p:nvSpPr>
            <p:spPr>
              <a:xfrm>
                <a:off x="3440674"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14"/>
              <p:cNvSpPr/>
              <p:nvPr/>
            </p:nvSpPr>
            <p:spPr>
              <a:xfrm>
                <a:off x="5145436"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14"/>
              <p:cNvSpPr/>
              <p:nvPr/>
            </p:nvSpPr>
            <p:spPr>
              <a:xfrm>
                <a:off x="5145436" y="171299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14"/>
              <p:cNvSpPr/>
              <p:nvPr/>
            </p:nvSpPr>
            <p:spPr>
              <a:xfrm>
                <a:off x="4571990"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14"/>
              <p:cNvSpPr/>
              <p:nvPr/>
            </p:nvSpPr>
            <p:spPr>
              <a:xfrm>
                <a:off x="457199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14"/>
              <p:cNvSpPr/>
              <p:nvPr/>
            </p:nvSpPr>
            <p:spPr>
              <a:xfrm>
                <a:off x="6292327"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14"/>
              <p:cNvSpPr/>
              <p:nvPr/>
            </p:nvSpPr>
            <p:spPr>
              <a:xfrm>
                <a:off x="6292327"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14"/>
              <p:cNvSpPr/>
              <p:nvPr/>
            </p:nvSpPr>
            <p:spPr>
              <a:xfrm>
                <a:off x="5718882"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14"/>
              <p:cNvSpPr/>
              <p:nvPr/>
            </p:nvSpPr>
            <p:spPr>
              <a:xfrm>
                <a:off x="7431431"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14"/>
              <p:cNvSpPr/>
              <p:nvPr/>
            </p:nvSpPr>
            <p:spPr>
              <a:xfrm>
                <a:off x="7431431"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14"/>
              <p:cNvSpPr/>
              <p:nvPr/>
            </p:nvSpPr>
            <p:spPr>
              <a:xfrm>
                <a:off x="6857986"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14"/>
              <p:cNvSpPr/>
              <p:nvPr/>
            </p:nvSpPr>
            <p:spPr>
              <a:xfrm>
                <a:off x="8570535"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14"/>
              <p:cNvSpPr/>
              <p:nvPr/>
            </p:nvSpPr>
            <p:spPr>
              <a:xfrm>
                <a:off x="8570535"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14"/>
              <p:cNvSpPr/>
              <p:nvPr/>
            </p:nvSpPr>
            <p:spPr>
              <a:xfrm>
                <a:off x="7997090"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14"/>
              <p:cNvSpPr/>
              <p:nvPr/>
            </p:nvSpPr>
            <p:spPr>
              <a:xfrm>
                <a:off x="7997090"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30" name="Google Shape;1230;p14"/>
            <p:cNvGrpSpPr/>
            <p:nvPr/>
          </p:nvGrpSpPr>
          <p:grpSpPr>
            <a:xfrm>
              <a:off x="0" y="2580975"/>
              <a:ext cx="4588377" cy="2585529"/>
              <a:chOff x="0" y="-4550"/>
              <a:chExt cx="9143835" cy="5152509"/>
            </a:xfrm>
          </p:grpSpPr>
          <p:sp>
            <p:nvSpPr>
              <p:cNvPr id="1231" name="Google Shape;1231;p14"/>
              <p:cNvSpPr/>
              <p:nvPr/>
            </p:nvSpPr>
            <p:spPr>
              <a:xfrm>
                <a:off x="743143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14"/>
              <p:cNvSpPr/>
              <p:nvPr/>
            </p:nvSpPr>
            <p:spPr>
              <a:xfrm>
                <a:off x="573433"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14"/>
              <p:cNvSpPr/>
              <p:nvPr/>
            </p:nvSpPr>
            <p:spPr>
              <a:xfrm>
                <a:off x="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14"/>
              <p:cNvSpPr/>
              <p:nvPr/>
            </p:nvSpPr>
            <p:spPr>
              <a:xfrm>
                <a:off x="1720337"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14"/>
              <p:cNvSpPr/>
              <p:nvPr/>
            </p:nvSpPr>
            <p:spPr>
              <a:xfrm>
                <a:off x="1720337"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14"/>
              <p:cNvSpPr/>
              <p:nvPr/>
            </p:nvSpPr>
            <p:spPr>
              <a:xfrm>
                <a:off x="114689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14"/>
              <p:cNvSpPr/>
              <p:nvPr/>
            </p:nvSpPr>
            <p:spPr>
              <a:xfrm>
                <a:off x="2867228"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14"/>
              <p:cNvSpPr/>
              <p:nvPr/>
            </p:nvSpPr>
            <p:spPr>
              <a:xfrm>
                <a:off x="2293783"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14"/>
              <p:cNvSpPr/>
              <p:nvPr/>
            </p:nvSpPr>
            <p:spPr>
              <a:xfrm>
                <a:off x="2293783"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14"/>
              <p:cNvSpPr/>
              <p:nvPr/>
            </p:nvSpPr>
            <p:spPr>
              <a:xfrm>
                <a:off x="4014120"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14"/>
              <p:cNvSpPr/>
              <p:nvPr/>
            </p:nvSpPr>
            <p:spPr>
              <a:xfrm>
                <a:off x="3440674"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14"/>
              <p:cNvSpPr/>
              <p:nvPr/>
            </p:nvSpPr>
            <p:spPr>
              <a:xfrm>
                <a:off x="5145436"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14"/>
              <p:cNvSpPr/>
              <p:nvPr/>
            </p:nvSpPr>
            <p:spPr>
              <a:xfrm>
                <a:off x="5145436" y="171299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14"/>
              <p:cNvSpPr/>
              <p:nvPr/>
            </p:nvSpPr>
            <p:spPr>
              <a:xfrm>
                <a:off x="4571990"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14"/>
              <p:cNvSpPr/>
              <p:nvPr/>
            </p:nvSpPr>
            <p:spPr>
              <a:xfrm>
                <a:off x="457199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14"/>
              <p:cNvSpPr/>
              <p:nvPr/>
            </p:nvSpPr>
            <p:spPr>
              <a:xfrm>
                <a:off x="6292327"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14"/>
              <p:cNvSpPr/>
              <p:nvPr/>
            </p:nvSpPr>
            <p:spPr>
              <a:xfrm>
                <a:off x="6292327"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14"/>
              <p:cNvSpPr/>
              <p:nvPr/>
            </p:nvSpPr>
            <p:spPr>
              <a:xfrm>
                <a:off x="5718882"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14"/>
              <p:cNvSpPr/>
              <p:nvPr/>
            </p:nvSpPr>
            <p:spPr>
              <a:xfrm>
                <a:off x="7431431"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14"/>
              <p:cNvSpPr/>
              <p:nvPr/>
            </p:nvSpPr>
            <p:spPr>
              <a:xfrm>
                <a:off x="7431431"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14"/>
              <p:cNvSpPr/>
              <p:nvPr/>
            </p:nvSpPr>
            <p:spPr>
              <a:xfrm>
                <a:off x="6857986"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14"/>
              <p:cNvSpPr/>
              <p:nvPr/>
            </p:nvSpPr>
            <p:spPr>
              <a:xfrm>
                <a:off x="8570535"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14"/>
              <p:cNvSpPr/>
              <p:nvPr/>
            </p:nvSpPr>
            <p:spPr>
              <a:xfrm>
                <a:off x="8570535"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14"/>
              <p:cNvSpPr/>
              <p:nvPr/>
            </p:nvSpPr>
            <p:spPr>
              <a:xfrm>
                <a:off x="7997090"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14"/>
              <p:cNvSpPr/>
              <p:nvPr/>
            </p:nvSpPr>
            <p:spPr>
              <a:xfrm>
                <a:off x="7997090"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56" name="Google Shape;1256;p14"/>
            <p:cNvGrpSpPr/>
            <p:nvPr/>
          </p:nvGrpSpPr>
          <p:grpSpPr>
            <a:xfrm rot="10800000" flipH="1">
              <a:off x="4588375" y="2580975"/>
              <a:ext cx="4588377" cy="2585529"/>
              <a:chOff x="0" y="-4550"/>
              <a:chExt cx="9143835" cy="5152509"/>
            </a:xfrm>
          </p:grpSpPr>
          <p:sp>
            <p:nvSpPr>
              <p:cNvPr id="1257" name="Google Shape;1257;p14"/>
              <p:cNvSpPr/>
              <p:nvPr/>
            </p:nvSpPr>
            <p:spPr>
              <a:xfrm>
                <a:off x="743143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14"/>
              <p:cNvSpPr/>
              <p:nvPr/>
            </p:nvSpPr>
            <p:spPr>
              <a:xfrm>
                <a:off x="573433"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14"/>
              <p:cNvSpPr/>
              <p:nvPr/>
            </p:nvSpPr>
            <p:spPr>
              <a:xfrm>
                <a:off x="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14"/>
              <p:cNvSpPr/>
              <p:nvPr/>
            </p:nvSpPr>
            <p:spPr>
              <a:xfrm>
                <a:off x="1720337"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14"/>
              <p:cNvSpPr/>
              <p:nvPr/>
            </p:nvSpPr>
            <p:spPr>
              <a:xfrm>
                <a:off x="1720337"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14"/>
              <p:cNvSpPr/>
              <p:nvPr/>
            </p:nvSpPr>
            <p:spPr>
              <a:xfrm>
                <a:off x="1146891"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14"/>
              <p:cNvSpPr/>
              <p:nvPr/>
            </p:nvSpPr>
            <p:spPr>
              <a:xfrm>
                <a:off x="2867228"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14"/>
              <p:cNvSpPr/>
              <p:nvPr/>
            </p:nvSpPr>
            <p:spPr>
              <a:xfrm>
                <a:off x="2293783"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14"/>
              <p:cNvSpPr/>
              <p:nvPr/>
            </p:nvSpPr>
            <p:spPr>
              <a:xfrm>
                <a:off x="2293783"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14"/>
              <p:cNvSpPr/>
              <p:nvPr/>
            </p:nvSpPr>
            <p:spPr>
              <a:xfrm>
                <a:off x="4014120"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14"/>
              <p:cNvSpPr/>
              <p:nvPr/>
            </p:nvSpPr>
            <p:spPr>
              <a:xfrm>
                <a:off x="3440674"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14"/>
              <p:cNvSpPr/>
              <p:nvPr/>
            </p:nvSpPr>
            <p:spPr>
              <a:xfrm>
                <a:off x="5145436"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14"/>
              <p:cNvSpPr/>
              <p:nvPr/>
            </p:nvSpPr>
            <p:spPr>
              <a:xfrm>
                <a:off x="5145436" y="171299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14"/>
              <p:cNvSpPr/>
              <p:nvPr/>
            </p:nvSpPr>
            <p:spPr>
              <a:xfrm>
                <a:off x="4571990"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14"/>
              <p:cNvSpPr/>
              <p:nvPr/>
            </p:nvSpPr>
            <p:spPr>
              <a:xfrm>
                <a:off x="4571990"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14"/>
              <p:cNvSpPr/>
              <p:nvPr/>
            </p:nvSpPr>
            <p:spPr>
              <a:xfrm>
                <a:off x="6292327" y="-4550"/>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14"/>
              <p:cNvSpPr/>
              <p:nvPr/>
            </p:nvSpPr>
            <p:spPr>
              <a:xfrm>
                <a:off x="6292327"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14"/>
              <p:cNvSpPr/>
              <p:nvPr/>
            </p:nvSpPr>
            <p:spPr>
              <a:xfrm>
                <a:off x="5718882"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14"/>
              <p:cNvSpPr/>
              <p:nvPr/>
            </p:nvSpPr>
            <p:spPr>
              <a:xfrm>
                <a:off x="7431431" y="228550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14"/>
              <p:cNvSpPr/>
              <p:nvPr/>
            </p:nvSpPr>
            <p:spPr>
              <a:xfrm>
                <a:off x="7431431" y="3430531"/>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14"/>
              <p:cNvSpPr/>
              <p:nvPr/>
            </p:nvSpPr>
            <p:spPr>
              <a:xfrm>
                <a:off x="6857986" y="4003045"/>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14"/>
              <p:cNvSpPr/>
              <p:nvPr/>
            </p:nvSpPr>
            <p:spPr>
              <a:xfrm>
                <a:off x="8570535" y="567964"/>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14"/>
              <p:cNvSpPr/>
              <p:nvPr/>
            </p:nvSpPr>
            <p:spPr>
              <a:xfrm>
                <a:off x="8570535" y="4575559"/>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14"/>
              <p:cNvSpPr/>
              <p:nvPr/>
            </p:nvSpPr>
            <p:spPr>
              <a:xfrm>
                <a:off x="7997090" y="1140477"/>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14"/>
              <p:cNvSpPr/>
              <p:nvPr/>
            </p:nvSpPr>
            <p:spPr>
              <a:xfrm>
                <a:off x="7997090" y="2858018"/>
                <a:ext cx="573300" cy="572400"/>
              </a:xfrm>
              <a:prstGeom prst="rect">
                <a:avLst/>
              </a:prstGeom>
              <a:solidFill>
                <a:srgbClr val="50B8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282" name="Google Shape;1282;p14"/>
          <p:cNvGrpSpPr/>
          <p:nvPr/>
        </p:nvGrpSpPr>
        <p:grpSpPr>
          <a:xfrm>
            <a:off x="0" y="-4550"/>
            <a:ext cx="9176752" cy="5171054"/>
            <a:chOff x="0" y="-4550"/>
            <a:chExt cx="9176752" cy="5171054"/>
          </a:xfrm>
        </p:grpSpPr>
        <p:grpSp>
          <p:nvGrpSpPr>
            <p:cNvPr id="1283" name="Google Shape;1283;p14"/>
            <p:cNvGrpSpPr/>
            <p:nvPr/>
          </p:nvGrpSpPr>
          <p:grpSpPr>
            <a:xfrm>
              <a:off x="0" y="-4550"/>
              <a:ext cx="4588377" cy="2585529"/>
              <a:chOff x="0" y="-4550"/>
              <a:chExt cx="9143835" cy="5152509"/>
            </a:xfrm>
          </p:grpSpPr>
          <p:sp>
            <p:nvSpPr>
              <p:cNvPr id="1284" name="Google Shape;1284;p14"/>
              <p:cNvSpPr/>
              <p:nvPr/>
            </p:nvSpPr>
            <p:spPr>
              <a:xfrm>
                <a:off x="57343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14"/>
              <p:cNvSpPr/>
              <p:nvPr/>
            </p:nvSpPr>
            <p:spPr>
              <a:xfrm>
                <a:off x="0"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14"/>
              <p:cNvSpPr/>
              <p:nvPr/>
            </p:nvSpPr>
            <p:spPr>
              <a:xfrm>
                <a:off x="0"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14"/>
              <p:cNvSpPr/>
              <p:nvPr/>
            </p:nvSpPr>
            <p:spPr>
              <a:xfrm>
                <a:off x="1720337" y="1140477"/>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14"/>
              <p:cNvSpPr/>
              <p:nvPr/>
            </p:nvSpPr>
            <p:spPr>
              <a:xfrm>
                <a:off x="1146891"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14"/>
              <p:cNvSpPr/>
              <p:nvPr/>
            </p:nvSpPr>
            <p:spPr>
              <a:xfrm>
                <a:off x="229378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14"/>
              <p:cNvSpPr/>
              <p:nvPr/>
            </p:nvSpPr>
            <p:spPr>
              <a:xfrm>
                <a:off x="2293783" y="228550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14"/>
              <p:cNvSpPr/>
              <p:nvPr/>
            </p:nvSpPr>
            <p:spPr>
              <a:xfrm>
                <a:off x="4014120"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14"/>
              <p:cNvSpPr/>
              <p:nvPr/>
            </p:nvSpPr>
            <p:spPr>
              <a:xfrm>
                <a:off x="4014120"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14"/>
              <p:cNvSpPr/>
              <p:nvPr/>
            </p:nvSpPr>
            <p:spPr>
              <a:xfrm>
                <a:off x="3440674"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14"/>
              <p:cNvSpPr/>
              <p:nvPr/>
            </p:nvSpPr>
            <p:spPr>
              <a:xfrm>
                <a:off x="3440674"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14"/>
              <p:cNvSpPr/>
              <p:nvPr/>
            </p:nvSpPr>
            <p:spPr>
              <a:xfrm>
                <a:off x="5145436"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14"/>
              <p:cNvSpPr/>
              <p:nvPr/>
            </p:nvSpPr>
            <p:spPr>
              <a:xfrm>
                <a:off x="514543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14"/>
              <p:cNvSpPr/>
              <p:nvPr/>
            </p:nvSpPr>
            <p:spPr>
              <a:xfrm>
                <a:off x="4571990" y="228550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14"/>
              <p:cNvSpPr/>
              <p:nvPr/>
            </p:nvSpPr>
            <p:spPr>
              <a:xfrm>
                <a:off x="6292327"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14"/>
              <p:cNvSpPr/>
              <p:nvPr/>
            </p:nvSpPr>
            <p:spPr>
              <a:xfrm>
                <a:off x="5718882"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14"/>
              <p:cNvSpPr/>
              <p:nvPr/>
            </p:nvSpPr>
            <p:spPr>
              <a:xfrm>
                <a:off x="7431431"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14"/>
              <p:cNvSpPr/>
              <p:nvPr/>
            </p:nvSpPr>
            <p:spPr>
              <a:xfrm>
                <a:off x="6857986"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14"/>
              <p:cNvSpPr/>
              <p:nvPr/>
            </p:nvSpPr>
            <p:spPr>
              <a:xfrm>
                <a:off x="685798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14"/>
              <p:cNvSpPr/>
              <p:nvPr/>
            </p:nvSpPr>
            <p:spPr>
              <a:xfrm>
                <a:off x="8570535"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14"/>
              <p:cNvSpPr/>
              <p:nvPr/>
            </p:nvSpPr>
            <p:spPr>
              <a:xfrm>
                <a:off x="8570535"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14"/>
              <p:cNvSpPr/>
              <p:nvPr/>
            </p:nvSpPr>
            <p:spPr>
              <a:xfrm>
                <a:off x="7997090"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14"/>
              <p:cNvSpPr/>
              <p:nvPr/>
            </p:nvSpPr>
            <p:spPr>
              <a:xfrm>
                <a:off x="7997090" y="4003045"/>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07" name="Google Shape;1307;p14"/>
            <p:cNvGrpSpPr/>
            <p:nvPr/>
          </p:nvGrpSpPr>
          <p:grpSpPr>
            <a:xfrm rot="10800000">
              <a:off x="4588375" y="-4550"/>
              <a:ext cx="4588377" cy="2585529"/>
              <a:chOff x="0" y="-4550"/>
              <a:chExt cx="9143835" cy="5152509"/>
            </a:xfrm>
          </p:grpSpPr>
          <p:sp>
            <p:nvSpPr>
              <p:cNvPr id="1308" name="Google Shape;1308;p14"/>
              <p:cNvSpPr/>
              <p:nvPr/>
            </p:nvSpPr>
            <p:spPr>
              <a:xfrm>
                <a:off x="57343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14"/>
              <p:cNvSpPr/>
              <p:nvPr/>
            </p:nvSpPr>
            <p:spPr>
              <a:xfrm>
                <a:off x="0"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14"/>
              <p:cNvSpPr/>
              <p:nvPr/>
            </p:nvSpPr>
            <p:spPr>
              <a:xfrm>
                <a:off x="0"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14"/>
              <p:cNvSpPr/>
              <p:nvPr/>
            </p:nvSpPr>
            <p:spPr>
              <a:xfrm>
                <a:off x="1720337" y="1140477"/>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14"/>
              <p:cNvSpPr/>
              <p:nvPr/>
            </p:nvSpPr>
            <p:spPr>
              <a:xfrm>
                <a:off x="1146891"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14"/>
              <p:cNvSpPr/>
              <p:nvPr/>
            </p:nvSpPr>
            <p:spPr>
              <a:xfrm>
                <a:off x="229378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14"/>
              <p:cNvSpPr/>
              <p:nvPr/>
            </p:nvSpPr>
            <p:spPr>
              <a:xfrm>
                <a:off x="2293783" y="228550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14"/>
              <p:cNvSpPr/>
              <p:nvPr/>
            </p:nvSpPr>
            <p:spPr>
              <a:xfrm>
                <a:off x="4014120"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14"/>
              <p:cNvSpPr/>
              <p:nvPr/>
            </p:nvSpPr>
            <p:spPr>
              <a:xfrm>
                <a:off x="4014120"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14"/>
              <p:cNvSpPr/>
              <p:nvPr/>
            </p:nvSpPr>
            <p:spPr>
              <a:xfrm>
                <a:off x="3440674"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14"/>
              <p:cNvSpPr/>
              <p:nvPr/>
            </p:nvSpPr>
            <p:spPr>
              <a:xfrm>
                <a:off x="3440674"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14"/>
              <p:cNvSpPr/>
              <p:nvPr/>
            </p:nvSpPr>
            <p:spPr>
              <a:xfrm>
                <a:off x="5145436"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14"/>
              <p:cNvSpPr/>
              <p:nvPr/>
            </p:nvSpPr>
            <p:spPr>
              <a:xfrm>
                <a:off x="514543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14"/>
              <p:cNvSpPr/>
              <p:nvPr/>
            </p:nvSpPr>
            <p:spPr>
              <a:xfrm>
                <a:off x="4571990" y="228550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14"/>
              <p:cNvSpPr/>
              <p:nvPr/>
            </p:nvSpPr>
            <p:spPr>
              <a:xfrm>
                <a:off x="6292327"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14"/>
              <p:cNvSpPr/>
              <p:nvPr/>
            </p:nvSpPr>
            <p:spPr>
              <a:xfrm>
                <a:off x="5718882"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14"/>
              <p:cNvSpPr/>
              <p:nvPr/>
            </p:nvSpPr>
            <p:spPr>
              <a:xfrm>
                <a:off x="7431431"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14"/>
              <p:cNvSpPr/>
              <p:nvPr/>
            </p:nvSpPr>
            <p:spPr>
              <a:xfrm>
                <a:off x="6857986"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14"/>
              <p:cNvSpPr/>
              <p:nvPr/>
            </p:nvSpPr>
            <p:spPr>
              <a:xfrm>
                <a:off x="685798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14"/>
              <p:cNvSpPr/>
              <p:nvPr/>
            </p:nvSpPr>
            <p:spPr>
              <a:xfrm>
                <a:off x="8570535"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14"/>
              <p:cNvSpPr/>
              <p:nvPr/>
            </p:nvSpPr>
            <p:spPr>
              <a:xfrm>
                <a:off x="8570535"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14"/>
              <p:cNvSpPr/>
              <p:nvPr/>
            </p:nvSpPr>
            <p:spPr>
              <a:xfrm>
                <a:off x="7997090"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14"/>
              <p:cNvSpPr/>
              <p:nvPr/>
            </p:nvSpPr>
            <p:spPr>
              <a:xfrm>
                <a:off x="7997090" y="4003045"/>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31" name="Google Shape;1331;p14"/>
            <p:cNvGrpSpPr/>
            <p:nvPr/>
          </p:nvGrpSpPr>
          <p:grpSpPr>
            <a:xfrm>
              <a:off x="0" y="2580975"/>
              <a:ext cx="4588377" cy="2585529"/>
              <a:chOff x="0" y="-4550"/>
              <a:chExt cx="9143835" cy="5152509"/>
            </a:xfrm>
          </p:grpSpPr>
          <p:sp>
            <p:nvSpPr>
              <p:cNvPr id="1332" name="Google Shape;1332;p14"/>
              <p:cNvSpPr/>
              <p:nvPr/>
            </p:nvSpPr>
            <p:spPr>
              <a:xfrm>
                <a:off x="57343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14"/>
              <p:cNvSpPr/>
              <p:nvPr/>
            </p:nvSpPr>
            <p:spPr>
              <a:xfrm>
                <a:off x="0"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14"/>
              <p:cNvSpPr/>
              <p:nvPr/>
            </p:nvSpPr>
            <p:spPr>
              <a:xfrm>
                <a:off x="0"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14"/>
              <p:cNvSpPr/>
              <p:nvPr/>
            </p:nvSpPr>
            <p:spPr>
              <a:xfrm>
                <a:off x="1720337" y="1140477"/>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14"/>
              <p:cNvSpPr/>
              <p:nvPr/>
            </p:nvSpPr>
            <p:spPr>
              <a:xfrm>
                <a:off x="1146891"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14"/>
              <p:cNvSpPr/>
              <p:nvPr/>
            </p:nvSpPr>
            <p:spPr>
              <a:xfrm>
                <a:off x="229378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14"/>
              <p:cNvSpPr/>
              <p:nvPr/>
            </p:nvSpPr>
            <p:spPr>
              <a:xfrm>
                <a:off x="2293783" y="228550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14"/>
              <p:cNvSpPr/>
              <p:nvPr/>
            </p:nvSpPr>
            <p:spPr>
              <a:xfrm>
                <a:off x="4014120"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14"/>
              <p:cNvSpPr/>
              <p:nvPr/>
            </p:nvSpPr>
            <p:spPr>
              <a:xfrm>
                <a:off x="4014120"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14"/>
              <p:cNvSpPr/>
              <p:nvPr/>
            </p:nvSpPr>
            <p:spPr>
              <a:xfrm>
                <a:off x="3440674"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14"/>
              <p:cNvSpPr/>
              <p:nvPr/>
            </p:nvSpPr>
            <p:spPr>
              <a:xfrm>
                <a:off x="3440674"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14"/>
              <p:cNvSpPr/>
              <p:nvPr/>
            </p:nvSpPr>
            <p:spPr>
              <a:xfrm>
                <a:off x="5145436"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14"/>
              <p:cNvSpPr/>
              <p:nvPr/>
            </p:nvSpPr>
            <p:spPr>
              <a:xfrm>
                <a:off x="514543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14"/>
              <p:cNvSpPr/>
              <p:nvPr/>
            </p:nvSpPr>
            <p:spPr>
              <a:xfrm>
                <a:off x="4571990" y="228550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14"/>
              <p:cNvSpPr/>
              <p:nvPr/>
            </p:nvSpPr>
            <p:spPr>
              <a:xfrm>
                <a:off x="6292327"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14"/>
              <p:cNvSpPr/>
              <p:nvPr/>
            </p:nvSpPr>
            <p:spPr>
              <a:xfrm>
                <a:off x="5718882"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14"/>
              <p:cNvSpPr/>
              <p:nvPr/>
            </p:nvSpPr>
            <p:spPr>
              <a:xfrm>
                <a:off x="7431431"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14"/>
              <p:cNvSpPr/>
              <p:nvPr/>
            </p:nvSpPr>
            <p:spPr>
              <a:xfrm>
                <a:off x="6857986"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14"/>
              <p:cNvSpPr/>
              <p:nvPr/>
            </p:nvSpPr>
            <p:spPr>
              <a:xfrm>
                <a:off x="685798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14"/>
              <p:cNvSpPr/>
              <p:nvPr/>
            </p:nvSpPr>
            <p:spPr>
              <a:xfrm>
                <a:off x="8570535"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14"/>
              <p:cNvSpPr/>
              <p:nvPr/>
            </p:nvSpPr>
            <p:spPr>
              <a:xfrm>
                <a:off x="8570535"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14"/>
              <p:cNvSpPr/>
              <p:nvPr/>
            </p:nvSpPr>
            <p:spPr>
              <a:xfrm>
                <a:off x="7997090"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14"/>
              <p:cNvSpPr/>
              <p:nvPr/>
            </p:nvSpPr>
            <p:spPr>
              <a:xfrm>
                <a:off x="7997090" y="4003045"/>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55" name="Google Shape;1355;p14"/>
            <p:cNvGrpSpPr/>
            <p:nvPr/>
          </p:nvGrpSpPr>
          <p:grpSpPr>
            <a:xfrm rot="10800000" flipH="1">
              <a:off x="4588375" y="2580975"/>
              <a:ext cx="4588377" cy="2585529"/>
              <a:chOff x="0" y="-4550"/>
              <a:chExt cx="9143835" cy="5152509"/>
            </a:xfrm>
          </p:grpSpPr>
          <p:sp>
            <p:nvSpPr>
              <p:cNvPr id="1356" name="Google Shape;1356;p14"/>
              <p:cNvSpPr/>
              <p:nvPr/>
            </p:nvSpPr>
            <p:spPr>
              <a:xfrm>
                <a:off x="57343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14"/>
              <p:cNvSpPr/>
              <p:nvPr/>
            </p:nvSpPr>
            <p:spPr>
              <a:xfrm>
                <a:off x="0"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14"/>
              <p:cNvSpPr/>
              <p:nvPr/>
            </p:nvSpPr>
            <p:spPr>
              <a:xfrm>
                <a:off x="0"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14"/>
              <p:cNvSpPr/>
              <p:nvPr/>
            </p:nvSpPr>
            <p:spPr>
              <a:xfrm>
                <a:off x="1720337" y="1140477"/>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14"/>
              <p:cNvSpPr/>
              <p:nvPr/>
            </p:nvSpPr>
            <p:spPr>
              <a:xfrm>
                <a:off x="1146891"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14"/>
              <p:cNvSpPr/>
              <p:nvPr/>
            </p:nvSpPr>
            <p:spPr>
              <a:xfrm>
                <a:off x="2293783"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14"/>
              <p:cNvSpPr/>
              <p:nvPr/>
            </p:nvSpPr>
            <p:spPr>
              <a:xfrm>
                <a:off x="2293783" y="228550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14"/>
              <p:cNvSpPr/>
              <p:nvPr/>
            </p:nvSpPr>
            <p:spPr>
              <a:xfrm>
                <a:off x="4014120"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14"/>
              <p:cNvSpPr/>
              <p:nvPr/>
            </p:nvSpPr>
            <p:spPr>
              <a:xfrm>
                <a:off x="4014120"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14"/>
              <p:cNvSpPr/>
              <p:nvPr/>
            </p:nvSpPr>
            <p:spPr>
              <a:xfrm>
                <a:off x="3440674"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14"/>
              <p:cNvSpPr/>
              <p:nvPr/>
            </p:nvSpPr>
            <p:spPr>
              <a:xfrm>
                <a:off x="3440674"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14"/>
              <p:cNvSpPr/>
              <p:nvPr/>
            </p:nvSpPr>
            <p:spPr>
              <a:xfrm>
                <a:off x="5145436"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14"/>
              <p:cNvSpPr/>
              <p:nvPr/>
            </p:nvSpPr>
            <p:spPr>
              <a:xfrm>
                <a:off x="514543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14"/>
              <p:cNvSpPr/>
              <p:nvPr/>
            </p:nvSpPr>
            <p:spPr>
              <a:xfrm>
                <a:off x="4571990" y="228550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14"/>
              <p:cNvSpPr/>
              <p:nvPr/>
            </p:nvSpPr>
            <p:spPr>
              <a:xfrm>
                <a:off x="6292327"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14"/>
              <p:cNvSpPr/>
              <p:nvPr/>
            </p:nvSpPr>
            <p:spPr>
              <a:xfrm>
                <a:off x="5718882"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14"/>
              <p:cNvSpPr/>
              <p:nvPr/>
            </p:nvSpPr>
            <p:spPr>
              <a:xfrm>
                <a:off x="7431431" y="171299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14"/>
              <p:cNvSpPr/>
              <p:nvPr/>
            </p:nvSpPr>
            <p:spPr>
              <a:xfrm>
                <a:off x="6857986" y="2858018"/>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14"/>
              <p:cNvSpPr/>
              <p:nvPr/>
            </p:nvSpPr>
            <p:spPr>
              <a:xfrm>
                <a:off x="6857986" y="4575559"/>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14"/>
              <p:cNvSpPr/>
              <p:nvPr/>
            </p:nvSpPr>
            <p:spPr>
              <a:xfrm>
                <a:off x="8570535" y="-4550"/>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14"/>
              <p:cNvSpPr/>
              <p:nvPr/>
            </p:nvSpPr>
            <p:spPr>
              <a:xfrm>
                <a:off x="8570535" y="3430531"/>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14"/>
              <p:cNvSpPr/>
              <p:nvPr/>
            </p:nvSpPr>
            <p:spPr>
              <a:xfrm>
                <a:off x="7997090" y="567964"/>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14"/>
              <p:cNvSpPr/>
              <p:nvPr/>
            </p:nvSpPr>
            <p:spPr>
              <a:xfrm>
                <a:off x="7997090" y="4003045"/>
                <a:ext cx="573300" cy="572400"/>
              </a:xfrm>
              <a:prstGeom prst="rect">
                <a:avLst/>
              </a:prstGeom>
              <a:solidFill>
                <a:srgbClr val="278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379" name="Google Shape;1379;p14"/>
          <p:cNvGrpSpPr/>
          <p:nvPr/>
        </p:nvGrpSpPr>
        <p:grpSpPr>
          <a:xfrm>
            <a:off x="0" y="-4550"/>
            <a:ext cx="9176752" cy="5171054"/>
            <a:chOff x="0" y="-4550"/>
            <a:chExt cx="9176752" cy="5171054"/>
          </a:xfrm>
        </p:grpSpPr>
        <p:grpSp>
          <p:nvGrpSpPr>
            <p:cNvPr id="1380" name="Google Shape;1380;p14"/>
            <p:cNvGrpSpPr/>
            <p:nvPr/>
          </p:nvGrpSpPr>
          <p:grpSpPr>
            <a:xfrm>
              <a:off x="0" y="-4550"/>
              <a:ext cx="4588377" cy="2585529"/>
              <a:chOff x="0" y="-4550"/>
              <a:chExt cx="9143835" cy="5152509"/>
            </a:xfrm>
          </p:grpSpPr>
          <p:sp>
            <p:nvSpPr>
              <p:cNvPr id="1381" name="Google Shape;1381;p14"/>
              <p:cNvSpPr/>
              <p:nvPr/>
            </p:nvSpPr>
            <p:spPr>
              <a:xfrm>
                <a:off x="7997090"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2" name="Google Shape;1382;p14"/>
              <p:cNvSpPr/>
              <p:nvPr/>
            </p:nvSpPr>
            <p:spPr>
              <a:xfrm>
                <a:off x="573433"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14"/>
              <p:cNvSpPr/>
              <p:nvPr/>
            </p:nvSpPr>
            <p:spPr>
              <a:xfrm>
                <a:off x="573433"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4" name="Google Shape;1384;p14"/>
              <p:cNvSpPr/>
              <p:nvPr/>
            </p:nvSpPr>
            <p:spPr>
              <a:xfrm>
                <a:off x="0"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5" name="Google Shape;1385;p14"/>
              <p:cNvSpPr/>
              <p:nvPr/>
            </p:nvSpPr>
            <p:spPr>
              <a:xfrm>
                <a:off x="1720337"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14"/>
              <p:cNvSpPr/>
              <p:nvPr/>
            </p:nvSpPr>
            <p:spPr>
              <a:xfrm>
                <a:off x="172033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7" name="Google Shape;1387;p14"/>
              <p:cNvSpPr/>
              <p:nvPr/>
            </p:nvSpPr>
            <p:spPr>
              <a:xfrm>
                <a:off x="1146891"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8" name="Google Shape;1388;p14"/>
              <p:cNvSpPr/>
              <p:nvPr/>
            </p:nvSpPr>
            <p:spPr>
              <a:xfrm>
                <a:off x="2867228"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14"/>
              <p:cNvSpPr/>
              <p:nvPr/>
            </p:nvSpPr>
            <p:spPr>
              <a:xfrm>
                <a:off x="2293783"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14"/>
              <p:cNvSpPr/>
              <p:nvPr/>
            </p:nvSpPr>
            <p:spPr>
              <a:xfrm>
                <a:off x="2293783"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1" name="Google Shape;1391;p14"/>
              <p:cNvSpPr/>
              <p:nvPr/>
            </p:nvSpPr>
            <p:spPr>
              <a:xfrm>
                <a:off x="4014120"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14"/>
              <p:cNvSpPr/>
              <p:nvPr/>
            </p:nvSpPr>
            <p:spPr>
              <a:xfrm>
                <a:off x="3440674"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14"/>
              <p:cNvSpPr/>
              <p:nvPr/>
            </p:nvSpPr>
            <p:spPr>
              <a:xfrm>
                <a:off x="3440674"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4" name="Google Shape;1394;p14"/>
              <p:cNvSpPr/>
              <p:nvPr/>
            </p:nvSpPr>
            <p:spPr>
              <a:xfrm>
                <a:off x="5145436"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5" name="Google Shape;1395;p14"/>
              <p:cNvSpPr/>
              <p:nvPr/>
            </p:nvSpPr>
            <p:spPr>
              <a:xfrm>
                <a:off x="45719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14"/>
              <p:cNvSpPr/>
              <p:nvPr/>
            </p:nvSpPr>
            <p:spPr>
              <a:xfrm>
                <a:off x="629232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14"/>
              <p:cNvSpPr/>
              <p:nvPr/>
            </p:nvSpPr>
            <p:spPr>
              <a:xfrm>
                <a:off x="5718882"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14"/>
              <p:cNvSpPr/>
              <p:nvPr/>
            </p:nvSpPr>
            <p:spPr>
              <a:xfrm>
                <a:off x="7431431" y="56796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14"/>
              <p:cNvSpPr/>
              <p:nvPr/>
            </p:nvSpPr>
            <p:spPr>
              <a:xfrm>
                <a:off x="6857986"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14"/>
              <p:cNvSpPr/>
              <p:nvPr/>
            </p:nvSpPr>
            <p:spPr>
              <a:xfrm>
                <a:off x="6857986"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14"/>
              <p:cNvSpPr/>
              <p:nvPr/>
            </p:nvSpPr>
            <p:spPr>
              <a:xfrm>
                <a:off x="8570535"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2" name="Google Shape;1402;p14"/>
              <p:cNvSpPr/>
              <p:nvPr/>
            </p:nvSpPr>
            <p:spPr>
              <a:xfrm>
                <a:off x="79970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14"/>
              <p:cNvSpPr/>
              <p:nvPr/>
            </p:nvSpPr>
            <p:spPr>
              <a:xfrm>
                <a:off x="4571990"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04" name="Google Shape;1404;p14"/>
            <p:cNvGrpSpPr/>
            <p:nvPr/>
          </p:nvGrpSpPr>
          <p:grpSpPr>
            <a:xfrm rot="10800000">
              <a:off x="4588375" y="-4550"/>
              <a:ext cx="4588377" cy="2585529"/>
              <a:chOff x="0" y="-4550"/>
              <a:chExt cx="9143835" cy="5152509"/>
            </a:xfrm>
          </p:grpSpPr>
          <p:sp>
            <p:nvSpPr>
              <p:cNvPr id="1405" name="Google Shape;1405;p14"/>
              <p:cNvSpPr/>
              <p:nvPr/>
            </p:nvSpPr>
            <p:spPr>
              <a:xfrm>
                <a:off x="7997090"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14"/>
              <p:cNvSpPr/>
              <p:nvPr/>
            </p:nvSpPr>
            <p:spPr>
              <a:xfrm>
                <a:off x="573433"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14"/>
              <p:cNvSpPr/>
              <p:nvPr/>
            </p:nvSpPr>
            <p:spPr>
              <a:xfrm>
                <a:off x="573433"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14"/>
              <p:cNvSpPr/>
              <p:nvPr/>
            </p:nvSpPr>
            <p:spPr>
              <a:xfrm>
                <a:off x="0"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14"/>
              <p:cNvSpPr/>
              <p:nvPr/>
            </p:nvSpPr>
            <p:spPr>
              <a:xfrm>
                <a:off x="1720337"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14"/>
              <p:cNvSpPr/>
              <p:nvPr/>
            </p:nvSpPr>
            <p:spPr>
              <a:xfrm>
                <a:off x="172033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14"/>
              <p:cNvSpPr/>
              <p:nvPr/>
            </p:nvSpPr>
            <p:spPr>
              <a:xfrm>
                <a:off x="1146891"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14"/>
              <p:cNvSpPr/>
              <p:nvPr/>
            </p:nvSpPr>
            <p:spPr>
              <a:xfrm>
                <a:off x="2867228"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14"/>
              <p:cNvSpPr/>
              <p:nvPr/>
            </p:nvSpPr>
            <p:spPr>
              <a:xfrm>
                <a:off x="2293783"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14"/>
              <p:cNvSpPr/>
              <p:nvPr/>
            </p:nvSpPr>
            <p:spPr>
              <a:xfrm>
                <a:off x="2293783"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14"/>
              <p:cNvSpPr/>
              <p:nvPr/>
            </p:nvSpPr>
            <p:spPr>
              <a:xfrm>
                <a:off x="4014120"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6" name="Google Shape;1416;p14"/>
              <p:cNvSpPr/>
              <p:nvPr/>
            </p:nvSpPr>
            <p:spPr>
              <a:xfrm>
                <a:off x="3440674"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7" name="Google Shape;1417;p14"/>
              <p:cNvSpPr/>
              <p:nvPr/>
            </p:nvSpPr>
            <p:spPr>
              <a:xfrm>
                <a:off x="3440674"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14"/>
              <p:cNvSpPr/>
              <p:nvPr/>
            </p:nvSpPr>
            <p:spPr>
              <a:xfrm>
                <a:off x="5145436"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9" name="Google Shape;1419;p14"/>
              <p:cNvSpPr/>
              <p:nvPr/>
            </p:nvSpPr>
            <p:spPr>
              <a:xfrm>
                <a:off x="45719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14"/>
              <p:cNvSpPr/>
              <p:nvPr/>
            </p:nvSpPr>
            <p:spPr>
              <a:xfrm>
                <a:off x="629232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14"/>
              <p:cNvSpPr/>
              <p:nvPr/>
            </p:nvSpPr>
            <p:spPr>
              <a:xfrm>
                <a:off x="5718882"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14"/>
              <p:cNvSpPr/>
              <p:nvPr/>
            </p:nvSpPr>
            <p:spPr>
              <a:xfrm>
                <a:off x="7431431" y="56796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14"/>
              <p:cNvSpPr/>
              <p:nvPr/>
            </p:nvSpPr>
            <p:spPr>
              <a:xfrm>
                <a:off x="6857986"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14"/>
              <p:cNvSpPr/>
              <p:nvPr/>
            </p:nvSpPr>
            <p:spPr>
              <a:xfrm>
                <a:off x="6857986"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14"/>
              <p:cNvSpPr/>
              <p:nvPr/>
            </p:nvSpPr>
            <p:spPr>
              <a:xfrm>
                <a:off x="8570535"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14"/>
              <p:cNvSpPr/>
              <p:nvPr/>
            </p:nvSpPr>
            <p:spPr>
              <a:xfrm>
                <a:off x="79970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14"/>
              <p:cNvSpPr/>
              <p:nvPr/>
            </p:nvSpPr>
            <p:spPr>
              <a:xfrm>
                <a:off x="4571990"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28" name="Google Shape;1428;p14"/>
            <p:cNvGrpSpPr/>
            <p:nvPr/>
          </p:nvGrpSpPr>
          <p:grpSpPr>
            <a:xfrm>
              <a:off x="0" y="2580975"/>
              <a:ext cx="4588377" cy="2585529"/>
              <a:chOff x="0" y="-4550"/>
              <a:chExt cx="9143835" cy="5152509"/>
            </a:xfrm>
          </p:grpSpPr>
          <p:sp>
            <p:nvSpPr>
              <p:cNvPr id="1429" name="Google Shape;1429;p14"/>
              <p:cNvSpPr/>
              <p:nvPr/>
            </p:nvSpPr>
            <p:spPr>
              <a:xfrm>
                <a:off x="7997090"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14"/>
              <p:cNvSpPr/>
              <p:nvPr/>
            </p:nvSpPr>
            <p:spPr>
              <a:xfrm>
                <a:off x="573433"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14"/>
              <p:cNvSpPr/>
              <p:nvPr/>
            </p:nvSpPr>
            <p:spPr>
              <a:xfrm>
                <a:off x="573433"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14"/>
              <p:cNvSpPr/>
              <p:nvPr/>
            </p:nvSpPr>
            <p:spPr>
              <a:xfrm>
                <a:off x="0"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14"/>
              <p:cNvSpPr/>
              <p:nvPr/>
            </p:nvSpPr>
            <p:spPr>
              <a:xfrm>
                <a:off x="1720337"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14"/>
              <p:cNvSpPr/>
              <p:nvPr/>
            </p:nvSpPr>
            <p:spPr>
              <a:xfrm>
                <a:off x="172033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14"/>
              <p:cNvSpPr/>
              <p:nvPr/>
            </p:nvSpPr>
            <p:spPr>
              <a:xfrm>
                <a:off x="1146891"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14"/>
              <p:cNvSpPr/>
              <p:nvPr/>
            </p:nvSpPr>
            <p:spPr>
              <a:xfrm>
                <a:off x="2867228"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14"/>
              <p:cNvSpPr/>
              <p:nvPr/>
            </p:nvSpPr>
            <p:spPr>
              <a:xfrm>
                <a:off x="2293783"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14"/>
              <p:cNvSpPr/>
              <p:nvPr/>
            </p:nvSpPr>
            <p:spPr>
              <a:xfrm>
                <a:off x="2293783"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14"/>
              <p:cNvSpPr/>
              <p:nvPr/>
            </p:nvSpPr>
            <p:spPr>
              <a:xfrm>
                <a:off x="4014120"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14"/>
              <p:cNvSpPr/>
              <p:nvPr/>
            </p:nvSpPr>
            <p:spPr>
              <a:xfrm>
                <a:off x="3440674"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14"/>
              <p:cNvSpPr/>
              <p:nvPr/>
            </p:nvSpPr>
            <p:spPr>
              <a:xfrm>
                <a:off x="3440674"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14"/>
              <p:cNvSpPr/>
              <p:nvPr/>
            </p:nvSpPr>
            <p:spPr>
              <a:xfrm>
                <a:off x="5145436"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14"/>
              <p:cNvSpPr/>
              <p:nvPr/>
            </p:nvSpPr>
            <p:spPr>
              <a:xfrm>
                <a:off x="45719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14"/>
              <p:cNvSpPr/>
              <p:nvPr/>
            </p:nvSpPr>
            <p:spPr>
              <a:xfrm>
                <a:off x="629232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14"/>
              <p:cNvSpPr/>
              <p:nvPr/>
            </p:nvSpPr>
            <p:spPr>
              <a:xfrm>
                <a:off x="5718882"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14"/>
              <p:cNvSpPr/>
              <p:nvPr/>
            </p:nvSpPr>
            <p:spPr>
              <a:xfrm>
                <a:off x="7431431" y="56796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7" name="Google Shape;1447;p14"/>
              <p:cNvSpPr/>
              <p:nvPr/>
            </p:nvSpPr>
            <p:spPr>
              <a:xfrm>
                <a:off x="6857986"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14"/>
              <p:cNvSpPr/>
              <p:nvPr/>
            </p:nvSpPr>
            <p:spPr>
              <a:xfrm>
                <a:off x="6857986"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14"/>
              <p:cNvSpPr/>
              <p:nvPr/>
            </p:nvSpPr>
            <p:spPr>
              <a:xfrm>
                <a:off x="8570535"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14"/>
              <p:cNvSpPr/>
              <p:nvPr/>
            </p:nvSpPr>
            <p:spPr>
              <a:xfrm>
                <a:off x="79970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14"/>
              <p:cNvSpPr/>
              <p:nvPr/>
            </p:nvSpPr>
            <p:spPr>
              <a:xfrm>
                <a:off x="4571990"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52" name="Google Shape;1452;p14"/>
            <p:cNvGrpSpPr/>
            <p:nvPr/>
          </p:nvGrpSpPr>
          <p:grpSpPr>
            <a:xfrm rot="10800000" flipH="1">
              <a:off x="4588375" y="2580975"/>
              <a:ext cx="4588377" cy="2585529"/>
              <a:chOff x="0" y="-4550"/>
              <a:chExt cx="9143835" cy="5152509"/>
            </a:xfrm>
          </p:grpSpPr>
          <p:sp>
            <p:nvSpPr>
              <p:cNvPr id="1453" name="Google Shape;1453;p14"/>
              <p:cNvSpPr/>
              <p:nvPr/>
            </p:nvSpPr>
            <p:spPr>
              <a:xfrm>
                <a:off x="7997090"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14"/>
              <p:cNvSpPr/>
              <p:nvPr/>
            </p:nvSpPr>
            <p:spPr>
              <a:xfrm>
                <a:off x="573433"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14"/>
              <p:cNvSpPr/>
              <p:nvPr/>
            </p:nvSpPr>
            <p:spPr>
              <a:xfrm>
                <a:off x="573433"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14"/>
              <p:cNvSpPr/>
              <p:nvPr/>
            </p:nvSpPr>
            <p:spPr>
              <a:xfrm>
                <a:off x="0"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14"/>
              <p:cNvSpPr/>
              <p:nvPr/>
            </p:nvSpPr>
            <p:spPr>
              <a:xfrm>
                <a:off x="1720337"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14"/>
              <p:cNvSpPr/>
              <p:nvPr/>
            </p:nvSpPr>
            <p:spPr>
              <a:xfrm>
                <a:off x="172033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14"/>
              <p:cNvSpPr/>
              <p:nvPr/>
            </p:nvSpPr>
            <p:spPr>
              <a:xfrm>
                <a:off x="1146891"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14"/>
              <p:cNvSpPr/>
              <p:nvPr/>
            </p:nvSpPr>
            <p:spPr>
              <a:xfrm>
                <a:off x="2867228"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14"/>
              <p:cNvSpPr/>
              <p:nvPr/>
            </p:nvSpPr>
            <p:spPr>
              <a:xfrm>
                <a:off x="2293783"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14"/>
              <p:cNvSpPr/>
              <p:nvPr/>
            </p:nvSpPr>
            <p:spPr>
              <a:xfrm>
                <a:off x="2293783"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14"/>
              <p:cNvSpPr/>
              <p:nvPr/>
            </p:nvSpPr>
            <p:spPr>
              <a:xfrm>
                <a:off x="4014120"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14"/>
              <p:cNvSpPr/>
              <p:nvPr/>
            </p:nvSpPr>
            <p:spPr>
              <a:xfrm>
                <a:off x="3440674"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14"/>
              <p:cNvSpPr/>
              <p:nvPr/>
            </p:nvSpPr>
            <p:spPr>
              <a:xfrm>
                <a:off x="3440674" y="4003045"/>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14"/>
              <p:cNvSpPr/>
              <p:nvPr/>
            </p:nvSpPr>
            <p:spPr>
              <a:xfrm>
                <a:off x="5145436" y="2858018"/>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14"/>
              <p:cNvSpPr/>
              <p:nvPr/>
            </p:nvSpPr>
            <p:spPr>
              <a:xfrm>
                <a:off x="45719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14"/>
              <p:cNvSpPr/>
              <p:nvPr/>
            </p:nvSpPr>
            <p:spPr>
              <a:xfrm>
                <a:off x="6292327" y="4575559"/>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14"/>
              <p:cNvSpPr/>
              <p:nvPr/>
            </p:nvSpPr>
            <p:spPr>
              <a:xfrm>
                <a:off x="5718882" y="1140477"/>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14"/>
              <p:cNvSpPr/>
              <p:nvPr/>
            </p:nvSpPr>
            <p:spPr>
              <a:xfrm>
                <a:off x="7431431" y="56796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14"/>
              <p:cNvSpPr/>
              <p:nvPr/>
            </p:nvSpPr>
            <p:spPr>
              <a:xfrm>
                <a:off x="6857986"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14"/>
              <p:cNvSpPr/>
              <p:nvPr/>
            </p:nvSpPr>
            <p:spPr>
              <a:xfrm>
                <a:off x="6857986" y="171299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14"/>
              <p:cNvSpPr/>
              <p:nvPr/>
            </p:nvSpPr>
            <p:spPr>
              <a:xfrm>
                <a:off x="8570535" y="2285504"/>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14"/>
              <p:cNvSpPr/>
              <p:nvPr/>
            </p:nvSpPr>
            <p:spPr>
              <a:xfrm>
                <a:off x="7997090" y="3430531"/>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14"/>
              <p:cNvSpPr/>
              <p:nvPr/>
            </p:nvSpPr>
            <p:spPr>
              <a:xfrm>
                <a:off x="4571990" y="-4550"/>
                <a:ext cx="573300" cy="572400"/>
              </a:xfrm>
              <a:prstGeom prst="rect">
                <a:avLst/>
              </a:prstGeom>
              <a:solidFill>
                <a:srgbClr val="5FBB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10775"/>
            <a:ext cx="6408300" cy="8574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accent1"/>
              </a:buClr>
              <a:buSzPts val="3000"/>
              <a:buFont typeface="Roboto Slab"/>
              <a:buNone/>
              <a:defRPr sz="3000">
                <a:solidFill>
                  <a:schemeClr val="accent1"/>
                </a:solidFill>
                <a:latin typeface="Roboto Slab"/>
                <a:ea typeface="Roboto Slab"/>
                <a:cs typeface="Roboto Slab"/>
                <a:sym typeface="Roboto Slab"/>
              </a:defRPr>
            </a:lvl1pPr>
            <a:lvl2pPr lvl="1">
              <a:spcBef>
                <a:spcPts val="0"/>
              </a:spcBef>
              <a:spcAft>
                <a:spcPts val="0"/>
              </a:spcAft>
              <a:buClr>
                <a:schemeClr val="accent1"/>
              </a:buClr>
              <a:buSzPts val="3000"/>
              <a:buFont typeface="Roboto Slab"/>
              <a:buNone/>
              <a:defRPr sz="3000">
                <a:solidFill>
                  <a:schemeClr val="accent1"/>
                </a:solidFill>
                <a:latin typeface="Roboto Slab"/>
                <a:ea typeface="Roboto Slab"/>
                <a:cs typeface="Roboto Slab"/>
                <a:sym typeface="Roboto Slab"/>
              </a:defRPr>
            </a:lvl2pPr>
            <a:lvl3pPr lvl="2">
              <a:spcBef>
                <a:spcPts val="0"/>
              </a:spcBef>
              <a:spcAft>
                <a:spcPts val="0"/>
              </a:spcAft>
              <a:buClr>
                <a:schemeClr val="accent1"/>
              </a:buClr>
              <a:buSzPts val="3000"/>
              <a:buFont typeface="Roboto Slab"/>
              <a:buNone/>
              <a:defRPr sz="3000">
                <a:solidFill>
                  <a:schemeClr val="accent1"/>
                </a:solidFill>
                <a:latin typeface="Roboto Slab"/>
                <a:ea typeface="Roboto Slab"/>
                <a:cs typeface="Roboto Slab"/>
                <a:sym typeface="Roboto Slab"/>
              </a:defRPr>
            </a:lvl3pPr>
            <a:lvl4pPr lvl="3">
              <a:spcBef>
                <a:spcPts val="0"/>
              </a:spcBef>
              <a:spcAft>
                <a:spcPts val="0"/>
              </a:spcAft>
              <a:buClr>
                <a:schemeClr val="accent1"/>
              </a:buClr>
              <a:buSzPts val="3000"/>
              <a:buFont typeface="Roboto Slab"/>
              <a:buNone/>
              <a:defRPr sz="3000">
                <a:solidFill>
                  <a:schemeClr val="accent1"/>
                </a:solidFill>
                <a:latin typeface="Roboto Slab"/>
                <a:ea typeface="Roboto Slab"/>
                <a:cs typeface="Roboto Slab"/>
                <a:sym typeface="Roboto Slab"/>
              </a:defRPr>
            </a:lvl4pPr>
            <a:lvl5pPr lvl="4">
              <a:spcBef>
                <a:spcPts val="0"/>
              </a:spcBef>
              <a:spcAft>
                <a:spcPts val="0"/>
              </a:spcAft>
              <a:buClr>
                <a:schemeClr val="accent1"/>
              </a:buClr>
              <a:buSzPts val="3000"/>
              <a:buFont typeface="Roboto Slab"/>
              <a:buNone/>
              <a:defRPr sz="3000">
                <a:solidFill>
                  <a:schemeClr val="accent1"/>
                </a:solidFill>
                <a:latin typeface="Roboto Slab"/>
                <a:ea typeface="Roboto Slab"/>
                <a:cs typeface="Roboto Slab"/>
                <a:sym typeface="Roboto Slab"/>
              </a:defRPr>
            </a:lvl5pPr>
            <a:lvl6pPr lvl="5">
              <a:spcBef>
                <a:spcPts val="0"/>
              </a:spcBef>
              <a:spcAft>
                <a:spcPts val="0"/>
              </a:spcAft>
              <a:buClr>
                <a:schemeClr val="accent1"/>
              </a:buClr>
              <a:buSzPts val="3000"/>
              <a:buFont typeface="Roboto Slab"/>
              <a:buNone/>
              <a:defRPr sz="3000">
                <a:solidFill>
                  <a:schemeClr val="accent1"/>
                </a:solidFill>
                <a:latin typeface="Roboto Slab"/>
                <a:ea typeface="Roboto Slab"/>
                <a:cs typeface="Roboto Slab"/>
                <a:sym typeface="Roboto Slab"/>
              </a:defRPr>
            </a:lvl6pPr>
            <a:lvl7pPr lvl="6">
              <a:spcBef>
                <a:spcPts val="0"/>
              </a:spcBef>
              <a:spcAft>
                <a:spcPts val="0"/>
              </a:spcAft>
              <a:buClr>
                <a:schemeClr val="accent1"/>
              </a:buClr>
              <a:buSzPts val="3000"/>
              <a:buFont typeface="Roboto Slab"/>
              <a:buNone/>
              <a:defRPr sz="3000">
                <a:solidFill>
                  <a:schemeClr val="accent1"/>
                </a:solidFill>
                <a:latin typeface="Roboto Slab"/>
                <a:ea typeface="Roboto Slab"/>
                <a:cs typeface="Roboto Slab"/>
                <a:sym typeface="Roboto Slab"/>
              </a:defRPr>
            </a:lvl7pPr>
            <a:lvl8pPr lvl="7">
              <a:spcBef>
                <a:spcPts val="0"/>
              </a:spcBef>
              <a:spcAft>
                <a:spcPts val="0"/>
              </a:spcAft>
              <a:buClr>
                <a:schemeClr val="accent1"/>
              </a:buClr>
              <a:buSzPts val="3000"/>
              <a:buFont typeface="Roboto Slab"/>
              <a:buNone/>
              <a:defRPr sz="3000">
                <a:solidFill>
                  <a:schemeClr val="accent1"/>
                </a:solidFill>
                <a:latin typeface="Roboto Slab"/>
                <a:ea typeface="Roboto Slab"/>
                <a:cs typeface="Roboto Slab"/>
                <a:sym typeface="Roboto Slab"/>
              </a:defRPr>
            </a:lvl8pPr>
            <a:lvl9pPr lvl="8">
              <a:spcBef>
                <a:spcPts val="0"/>
              </a:spcBef>
              <a:spcAft>
                <a:spcPts val="0"/>
              </a:spcAft>
              <a:buClr>
                <a:schemeClr val="accent1"/>
              </a:buClr>
              <a:buSzPts val="3000"/>
              <a:buFont typeface="Roboto Slab"/>
              <a:buNone/>
              <a:defRPr sz="3000">
                <a:solidFill>
                  <a:schemeClr val="accent1"/>
                </a:solidFill>
                <a:latin typeface="Roboto Slab"/>
                <a:ea typeface="Roboto Slab"/>
                <a:cs typeface="Roboto Slab"/>
                <a:sym typeface="Roboto Slab"/>
              </a:defRPr>
            </a:lvl9pPr>
          </a:lstStyle>
          <a:p>
            <a:endParaRPr/>
          </a:p>
        </p:txBody>
      </p:sp>
      <p:sp>
        <p:nvSpPr>
          <p:cNvPr id="7" name="Google Shape;7;p1"/>
          <p:cNvSpPr txBox="1">
            <a:spLocks noGrp="1"/>
          </p:cNvSpPr>
          <p:nvPr>
            <p:ph type="body" idx="1"/>
          </p:nvPr>
        </p:nvSpPr>
        <p:spPr>
          <a:xfrm>
            <a:off x="457200" y="1504950"/>
            <a:ext cx="6408300" cy="3266700"/>
          </a:xfrm>
          <a:prstGeom prst="rect">
            <a:avLst/>
          </a:prstGeom>
          <a:noFill/>
          <a:ln>
            <a:noFill/>
          </a:ln>
        </p:spPr>
        <p:txBody>
          <a:bodyPr spcFirstLastPara="1" wrap="square" lIns="91425" tIns="91425" rIns="91425" bIns="91425" anchor="t" anchorCtr="0">
            <a:noAutofit/>
          </a:bodyPr>
          <a:lstStyle>
            <a:lvl1pPr marL="457200" lvl="0" indent="-381000">
              <a:spcBef>
                <a:spcPts val="600"/>
              </a:spcBef>
              <a:spcAft>
                <a:spcPts val="0"/>
              </a:spcAft>
              <a:buClr>
                <a:schemeClr val="accent1"/>
              </a:buClr>
              <a:buSzPts val="2400"/>
              <a:buFont typeface="Muli"/>
              <a:buChar char="▪"/>
              <a:defRPr sz="2400">
                <a:solidFill>
                  <a:schemeClr val="dk1"/>
                </a:solidFill>
                <a:latin typeface="Muli"/>
                <a:ea typeface="Muli"/>
                <a:cs typeface="Muli"/>
                <a:sym typeface="Muli"/>
              </a:defRPr>
            </a:lvl1pPr>
            <a:lvl2pPr marL="914400" lvl="1" indent="-381000">
              <a:spcBef>
                <a:spcPts val="0"/>
              </a:spcBef>
              <a:spcAft>
                <a:spcPts val="0"/>
              </a:spcAft>
              <a:buClr>
                <a:schemeClr val="accent1"/>
              </a:buClr>
              <a:buSzPts val="2400"/>
              <a:buFont typeface="Muli"/>
              <a:buChar char="□"/>
              <a:defRPr sz="2400">
                <a:solidFill>
                  <a:schemeClr val="dk1"/>
                </a:solidFill>
                <a:latin typeface="Muli"/>
                <a:ea typeface="Muli"/>
                <a:cs typeface="Muli"/>
                <a:sym typeface="Muli"/>
              </a:defRPr>
            </a:lvl2pPr>
            <a:lvl3pPr marL="1371600" lvl="2" indent="-381000">
              <a:spcBef>
                <a:spcPts val="0"/>
              </a:spcBef>
              <a:spcAft>
                <a:spcPts val="0"/>
              </a:spcAft>
              <a:buClr>
                <a:schemeClr val="accent1"/>
              </a:buClr>
              <a:buSzPts val="2400"/>
              <a:buFont typeface="Muli"/>
              <a:buChar char="▫"/>
              <a:defRPr sz="2400">
                <a:solidFill>
                  <a:schemeClr val="dk1"/>
                </a:solidFill>
                <a:latin typeface="Muli"/>
                <a:ea typeface="Muli"/>
                <a:cs typeface="Muli"/>
                <a:sym typeface="Muli"/>
              </a:defRPr>
            </a:lvl3pPr>
            <a:lvl4pPr marL="1828800" lvl="3" indent="-381000">
              <a:spcBef>
                <a:spcPts val="0"/>
              </a:spcBef>
              <a:spcAft>
                <a:spcPts val="0"/>
              </a:spcAft>
              <a:buClr>
                <a:schemeClr val="dk1"/>
              </a:buClr>
              <a:buSzPts val="2400"/>
              <a:buFont typeface="Muli"/>
              <a:buChar char="▫"/>
              <a:defRPr sz="2400">
                <a:solidFill>
                  <a:schemeClr val="dk1"/>
                </a:solidFill>
                <a:latin typeface="Muli"/>
                <a:ea typeface="Muli"/>
                <a:cs typeface="Muli"/>
                <a:sym typeface="Muli"/>
              </a:defRPr>
            </a:lvl4pPr>
            <a:lvl5pPr marL="2286000" lvl="4" indent="-381000">
              <a:spcBef>
                <a:spcPts val="0"/>
              </a:spcBef>
              <a:spcAft>
                <a:spcPts val="0"/>
              </a:spcAft>
              <a:buClr>
                <a:schemeClr val="dk1"/>
              </a:buClr>
              <a:buSzPts val="2400"/>
              <a:buFont typeface="Muli"/>
              <a:buChar char="▫"/>
              <a:defRPr sz="2400">
                <a:solidFill>
                  <a:schemeClr val="dk1"/>
                </a:solidFill>
                <a:latin typeface="Muli"/>
                <a:ea typeface="Muli"/>
                <a:cs typeface="Muli"/>
                <a:sym typeface="Muli"/>
              </a:defRPr>
            </a:lvl5pPr>
            <a:lvl6pPr marL="2743200" lvl="5" indent="-381000">
              <a:spcBef>
                <a:spcPts val="0"/>
              </a:spcBef>
              <a:spcAft>
                <a:spcPts val="0"/>
              </a:spcAft>
              <a:buClr>
                <a:schemeClr val="dk1"/>
              </a:buClr>
              <a:buSzPts val="2400"/>
              <a:buFont typeface="Muli"/>
              <a:buChar char="▫"/>
              <a:defRPr sz="2400">
                <a:solidFill>
                  <a:schemeClr val="dk1"/>
                </a:solidFill>
                <a:latin typeface="Muli"/>
                <a:ea typeface="Muli"/>
                <a:cs typeface="Muli"/>
                <a:sym typeface="Muli"/>
              </a:defRPr>
            </a:lvl6pPr>
            <a:lvl7pPr marL="3200400" lvl="6" indent="-381000">
              <a:spcBef>
                <a:spcPts val="0"/>
              </a:spcBef>
              <a:spcAft>
                <a:spcPts val="0"/>
              </a:spcAft>
              <a:buClr>
                <a:schemeClr val="dk1"/>
              </a:buClr>
              <a:buSzPts val="2400"/>
              <a:buFont typeface="Muli"/>
              <a:buChar char="▫"/>
              <a:defRPr sz="2400">
                <a:solidFill>
                  <a:schemeClr val="dk1"/>
                </a:solidFill>
                <a:latin typeface="Muli"/>
                <a:ea typeface="Muli"/>
                <a:cs typeface="Muli"/>
                <a:sym typeface="Muli"/>
              </a:defRPr>
            </a:lvl7pPr>
            <a:lvl8pPr marL="3657600" lvl="7" indent="-381000">
              <a:spcBef>
                <a:spcPts val="0"/>
              </a:spcBef>
              <a:spcAft>
                <a:spcPts val="0"/>
              </a:spcAft>
              <a:buClr>
                <a:schemeClr val="dk1"/>
              </a:buClr>
              <a:buSzPts val="2400"/>
              <a:buFont typeface="Muli"/>
              <a:buChar char="▫"/>
              <a:defRPr sz="2400">
                <a:solidFill>
                  <a:schemeClr val="dk1"/>
                </a:solidFill>
                <a:latin typeface="Muli"/>
                <a:ea typeface="Muli"/>
                <a:cs typeface="Muli"/>
                <a:sym typeface="Muli"/>
              </a:defRPr>
            </a:lvl8pPr>
            <a:lvl9pPr marL="4114800" lvl="8" indent="-381000">
              <a:spcBef>
                <a:spcPts val="0"/>
              </a:spcBef>
              <a:spcAft>
                <a:spcPts val="0"/>
              </a:spcAft>
              <a:buClr>
                <a:schemeClr val="dk1"/>
              </a:buClr>
              <a:buSzPts val="2400"/>
              <a:buFont typeface="Muli"/>
              <a:buChar char="▫"/>
              <a:defRPr sz="2400">
                <a:solidFill>
                  <a:schemeClr val="dk1"/>
                </a:solidFill>
                <a:latin typeface="Muli"/>
                <a:ea typeface="Muli"/>
                <a:cs typeface="Muli"/>
                <a:sym typeface="Muli"/>
              </a:defRPr>
            </a:lvl9pPr>
          </a:lstStyle>
          <a:p>
            <a:endParaRPr/>
          </a:p>
        </p:txBody>
      </p:sp>
      <p:sp>
        <p:nvSpPr>
          <p:cNvPr id="8" name="Google Shape;8;p1"/>
          <p:cNvSpPr txBox="1">
            <a:spLocks noGrp="1"/>
          </p:cNvSpPr>
          <p:nvPr>
            <p:ph type="sldNum" idx="12"/>
          </p:nvPr>
        </p:nvSpPr>
        <p:spPr>
          <a:xfrm>
            <a:off x="8570575" y="4571050"/>
            <a:ext cx="573300" cy="572400"/>
          </a:xfrm>
          <a:prstGeom prst="rect">
            <a:avLst/>
          </a:prstGeom>
          <a:noFill/>
          <a:ln>
            <a:noFill/>
          </a:ln>
        </p:spPr>
        <p:txBody>
          <a:bodyPr spcFirstLastPara="1" wrap="square" lIns="91425" tIns="91425" rIns="91425" bIns="91425" anchor="ctr" anchorCtr="0">
            <a:noAutofit/>
          </a:bodyPr>
          <a:lstStyle>
            <a:lvl1pPr lvl="0" algn="ctr">
              <a:buNone/>
              <a:defRPr sz="1300">
                <a:solidFill>
                  <a:schemeClr val="lt1"/>
                </a:solidFill>
                <a:latin typeface="Muli"/>
                <a:ea typeface="Muli"/>
                <a:cs typeface="Muli"/>
                <a:sym typeface="Muli"/>
              </a:defRPr>
            </a:lvl1pPr>
            <a:lvl2pPr lvl="1" algn="ctr">
              <a:buNone/>
              <a:defRPr sz="1300">
                <a:solidFill>
                  <a:schemeClr val="lt1"/>
                </a:solidFill>
                <a:latin typeface="Muli"/>
                <a:ea typeface="Muli"/>
                <a:cs typeface="Muli"/>
                <a:sym typeface="Muli"/>
              </a:defRPr>
            </a:lvl2pPr>
            <a:lvl3pPr lvl="2" algn="ctr">
              <a:buNone/>
              <a:defRPr sz="1300">
                <a:solidFill>
                  <a:schemeClr val="lt1"/>
                </a:solidFill>
                <a:latin typeface="Muli"/>
                <a:ea typeface="Muli"/>
                <a:cs typeface="Muli"/>
                <a:sym typeface="Muli"/>
              </a:defRPr>
            </a:lvl3pPr>
            <a:lvl4pPr lvl="3" algn="ctr">
              <a:buNone/>
              <a:defRPr sz="1300">
                <a:solidFill>
                  <a:schemeClr val="lt1"/>
                </a:solidFill>
                <a:latin typeface="Muli"/>
                <a:ea typeface="Muli"/>
                <a:cs typeface="Muli"/>
                <a:sym typeface="Muli"/>
              </a:defRPr>
            </a:lvl4pPr>
            <a:lvl5pPr lvl="4" algn="ctr">
              <a:buNone/>
              <a:defRPr sz="1300">
                <a:solidFill>
                  <a:schemeClr val="lt1"/>
                </a:solidFill>
                <a:latin typeface="Muli"/>
                <a:ea typeface="Muli"/>
                <a:cs typeface="Muli"/>
                <a:sym typeface="Muli"/>
              </a:defRPr>
            </a:lvl5pPr>
            <a:lvl6pPr lvl="5" algn="ctr">
              <a:buNone/>
              <a:defRPr sz="1300">
                <a:solidFill>
                  <a:schemeClr val="lt1"/>
                </a:solidFill>
                <a:latin typeface="Muli"/>
                <a:ea typeface="Muli"/>
                <a:cs typeface="Muli"/>
                <a:sym typeface="Muli"/>
              </a:defRPr>
            </a:lvl6pPr>
            <a:lvl7pPr lvl="6" algn="ctr">
              <a:buNone/>
              <a:defRPr sz="1300">
                <a:solidFill>
                  <a:schemeClr val="lt1"/>
                </a:solidFill>
                <a:latin typeface="Muli"/>
                <a:ea typeface="Muli"/>
                <a:cs typeface="Muli"/>
                <a:sym typeface="Muli"/>
              </a:defRPr>
            </a:lvl7pPr>
            <a:lvl8pPr lvl="7" algn="ctr">
              <a:buNone/>
              <a:defRPr sz="1300">
                <a:solidFill>
                  <a:schemeClr val="lt1"/>
                </a:solidFill>
                <a:latin typeface="Muli"/>
                <a:ea typeface="Muli"/>
                <a:cs typeface="Muli"/>
                <a:sym typeface="Muli"/>
              </a:defRPr>
            </a:lvl8pPr>
            <a:lvl9pPr lvl="8" algn="ctr">
              <a:buNone/>
              <a:defRPr sz="1300">
                <a:solidFill>
                  <a:schemeClr val="lt1"/>
                </a:solidFill>
                <a:latin typeface="Muli"/>
                <a:ea typeface="Muli"/>
                <a:cs typeface="Muli"/>
                <a:sym typeface="Muli"/>
              </a:defRPr>
            </a:lvl9pPr>
          </a:lstStyle>
          <a:p>
            <a:pPr marL="0" lvl="0" indent="0" algn="ct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9" r:id="rId3"/>
    <p:sldLayoutId id="2147483660" r:id="rId4"/>
  </p:sldLayoutIdLst>
  <p:transition>
    <p:fade thruBlk="1"/>
  </p:transition>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79"/>
        <p:cNvGrpSpPr/>
        <p:nvPr/>
      </p:nvGrpSpPr>
      <p:grpSpPr>
        <a:xfrm>
          <a:off x="0" y="0"/>
          <a:ext cx="0" cy="0"/>
          <a:chOff x="0" y="0"/>
          <a:chExt cx="0" cy="0"/>
        </a:xfrm>
      </p:grpSpPr>
      <p:sp>
        <p:nvSpPr>
          <p:cNvPr id="1480" name="Google Shape;1480;p15"/>
          <p:cNvSpPr txBox="1">
            <a:spLocks noGrp="1"/>
          </p:cNvSpPr>
          <p:nvPr>
            <p:ph type="ctrTitle"/>
          </p:nvPr>
        </p:nvSpPr>
        <p:spPr>
          <a:xfrm>
            <a:off x="291830" y="1746975"/>
            <a:ext cx="5077838" cy="1680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VE" sz="3600" b="1" dirty="0" smtClean="0">
                <a:solidFill>
                  <a:schemeClr val="tx1"/>
                </a:solidFill>
              </a:rPr>
              <a:t>Problema y Preguntas de Investigación</a:t>
            </a:r>
            <a:endParaRPr lang="es-VE" sz="3600" b="1" dirty="0">
              <a:solidFill>
                <a:schemeClr val="tx1"/>
              </a:solidFill>
            </a:endParaRPr>
          </a:p>
        </p:txBody>
      </p:sp>
      <p:sp>
        <p:nvSpPr>
          <p:cNvPr id="3" name="Rectángulo redondeado 2"/>
          <p:cNvSpPr/>
          <p:nvPr/>
        </p:nvSpPr>
        <p:spPr>
          <a:xfrm>
            <a:off x="5243209" y="4280170"/>
            <a:ext cx="3706238" cy="612842"/>
          </a:xfrm>
          <a:prstGeom prst="roundRect">
            <a:avLst/>
          </a:prstGeom>
          <a:solidFill>
            <a:srgbClr val="00990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VE" b="1" dirty="0" smtClean="0"/>
              <a:t>Elaborado por </a:t>
            </a:r>
            <a:r>
              <a:rPr lang="es-VE" b="1" dirty="0" err="1" smtClean="0"/>
              <a:t>MSc</a:t>
            </a:r>
            <a:r>
              <a:rPr lang="es-VE" b="1" dirty="0" smtClean="0"/>
              <a:t>. Belkis </a:t>
            </a:r>
            <a:r>
              <a:rPr lang="es-VE" b="1" dirty="0" err="1" smtClean="0"/>
              <a:t>Camacaro</a:t>
            </a:r>
            <a:endParaRPr lang="es-VE" b="1" dirty="0"/>
          </a:p>
        </p:txBody>
      </p:sp>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41661" y="-1"/>
            <a:ext cx="1702340" cy="17469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b="1" dirty="0" smtClean="0"/>
              <a:t>Formulación del Problema</a:t>
            </a:r>
            <a:endParaRPr lang="es-VE" b="1" dirty="0"/>
          </a:p>
        </p:txBody>
      </p:sp>
      <p:sp>
        <p:nvSpPr>
          <p:cNvPr id="3" name="Marcador de texto 2"/>
          <p:cNvSpPr>
            <a:spLocks noGrp="1"/>
          </p:cNvSpPr>
          <p:nvPr>
            <p:ph type="body" idx="1"/>
          </p:nvPr>
        </p:nvSpPr>
        <p:spPr/>
        <p:txBody>
          <a:bodyPr/>
          <a:lstStyle/>
          <a:p>
            <a:pPr marL="76200" indent="0" algn="just">
              <a:buNone/>
            </a:pPr>
            <a:r>
              <a:rPr lang="es-VE" sz="2000" dirty="0" smtClean="0"/>
              <a:t>El problema consiste según Hurtado (</a:t>
            </a:r>
            <a:r>
              <a:rPr lang="es-VE" sz="2000" dirty="0" err="1" smtClean="0"/>
              <a:t>ob.cit</a:t>
            </a:r>
            <a:r>
              <a:rPr lang="es-VE" sz="2000" dirty="0" smtClean="0"/>
              <a:t>.), a la “expresión mediante la cual el investigador precisa lo que desea saber, de manera condensada, breve y concreta” (p. 47)</a:t>
            </a:r>
          </a:p>
          <a:p>
            <a:pPr marL="76200" indent="0" algn="just">
              <a:buNone/>
            </a:pPr>
            <a:r>
              <a:rPr lang="es-VE" sz="2000" dirty="0" smtClean="0"/>
              <a:t>Puede ser una afirmación o una interrogante que el investigador se plantea acerca del fenómeno que está estudiando; es una forma precisa y clara de expresar lo que dese saber del tema o de la situación que pretende estudiar.</a:t>
            </a:r>
            <a:endParaRPr lang="es-VE" sz="2000" dirty="0"/>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10</a:t>
            </a:fld>
            <a:endParaRPr lang="es-VE"/>
          </a:p>
        </p:txBody>
      </p:sp>
    </p:spTree>
    <p:extLst>
      <p:ext uri="{BB962C8B-B14F-4D97-AF65-F5344CB8AC3E}">
        <p14:creationId xmlns:p14="http://schemas.microsoft.com/office/powerpoint/2010/main" val="2892373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b="1" dirty="0" smtClean="0"/>
              <a:t>Importancia del Problema de Investigación</a:t>
            </a:r>
            <a:endParaRPr lang="es-VE" b="1" dirty="0"/>
          </a:p>
        </p:txBody>
      </p:sp>
      <p:sp>
        <p:nvSpPr>
          <p:cNvPr id="3" name="Marcador de texto 2"/>
          <p:cNvSpPr>
            <a:spLocks noGrp="1"/>
          </p:cNvSpPr>
          <p:nvPr>
            <p:ph type="body" idx="1"/>
          </p:nvPr>
        </p:nvSpPr>
        <p:spPr/>
        <p:txBody>
          <a:bodyPr/>
          <a:lstStyle/>
          <a:p>
            <a:pPr marL="76200" indent="0" algn="just">
              <a:buNone/>
            </a:pPr>
            <a:r>
              <a:rPr lang="es-VE" sz="1800" dirty="0" smtClean="0"/>
              <a:t>Del problema de investigación se derivan:</a:t>
            </a:r>
          </a:p>
          <a:p>
            <a:pPr marL="76200" indent="0" algn="just">
              <a:buNone/>
            </a:pPr>
            <a:r>
              <a:rPr lang="es-VE" sz="1800" dirty="0" smtClean="0"/>
              <a:t>-Los métodos</a:t>
            </a:r>
          </a:p>
          <a:p>
            <a:pPr marL="76200" indent="0" algn="just">
              <a:buNone/>
            </a:pPr>
            <a:r>
              <a:rPr lang="es-VE" sz="1800" dirty="0" smtClean="0"/>
              <a:t>-Procedimientos</a:t>
            </a:r>
          </a:p>
          <a:p>
            <a:pPr marL="76200" indent="0" algn="just">
              <a:buNone/>
            </a:pPr>
            <a:r>
              <a:rPr lang="es-VE" sz="1800" dirty="0" smtClean="0"/>
              <a:t>-Instrumentos</a:t>
            </a:r>
          </a:p>
          <a:p>
            <a:pPr marL="76200" indent="0" algn="just">
              <a:buNone/>
            </a:pPr>
            <a:r>
              <a:rPr lang="es-VE" sz="1800" dirty="0" smtClean="0"/>
              <a:t>El problema de investigación constituye la piedra angular de todo trabajo de investigación, y según Hurtado si está claro, es decir, bien formulado “el investigador sabe cuál tipo de información incluir y cuál no, cuáles técnicas seleccionar, cuáles contenidos bibliográficos debe revisar, cuáles preguntas del instrumento son adecuadas y cuáles no lo son” (p. 50)</a:t>
            </a:r>
            <a:endParaRPr lang="es-VE" sz="1800" dirty="0"/>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11</a:t>
            </a:fld>
            <a:endParaRPr lang="es-VE"/>
          </a:p>
        </p:txBody>
      </p:sp>
    </p:spTree>
    <p:extLst>
      <p:ext uri="{BB962C8B-B14F-4D97-AF65-F5344CB8AC3E}">
        <p14:creationId xmlns:p14="http://schemas.microsoft.com/office/powerpoint/2010/main" val="539970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b="1" dirty="0" smtClean="0"/>
              <a:t>Importancia del Problema de Investigación</a:t>
            </a:r>
            <a:endParaRPr lang="es-VE" b="1" dirty="0"/>
          </a:p>
        </p:txBody>
      </p:sp>
      <p:sp>
        <p:nvSpPr>
          <p:cNvPr id="3" name="Marcador de texto 2"/>
          <p:cNvSpPr>
            <a:spLocks noGrp="1"/>
          </p:cNvSpPr>
          <p:nvPr>
            <p:ph type="body" idx="1"/>
          </p:nvPr>
        </p:nvSpPr>
        <p:spPr/>
        <p:txBody>
          <a:bodyPr/>
          <a:lstStyle/>
          <a:p>
            <a:pPr marL="73152" indent="0" algn="just">
              <a:buNone/>
            </a:pPr>
            <a:r>
              <a:rPr lang="es-VE" sz="2000" dirty="0">
                <a:solidFill>
                  <a:srgbClr val="000000"/>
                </a:solidFill>
              </a:rPr>
              <a:t>El problema de investigación constituye la piedra angular de todo trabajo de investigación, y según Hurtado si está claro, es decir, bien formulado “el investigador sabe cuál tipo de información incluir y cuál no, cuáles técnicas seleccionar, cuáles contenidos bibliográficos debe revisar, cuáles preguntas del instrumento son adecuadas y cuáles no lo son” (p. 50)</a:t>
            </a:r>
            <a:endParaRPr lang="es-VE" sz="2000" dirty="0"/>
          </a:p>
          <a:p>
            <a:pPr marL="76200" indent="0" algn="just">
              <a:buNone/>
            </a:pPr>
            <a:endParaRPr lang="es-VE" dirty="0"/>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12</a:t>
            </a:fld>
            <a:endParaRPr lang="es-VE"/>
          </a:p>
        </p:txBody>
      </p:sp>
    </p:spTree>
    <p:extLst>
      <p:ext uri="{BB962C8B-B14F-4D97-AF65-F5344CB8AC3E}">
        <p14:creationId xmlns:p14="http://schemas.microsoft.com/office/powerpoint/2010/main" val="4072035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b="1" dirty="0" smtClean="0"/>
              <a:t>El Problema y los Diversos Elementos de la Investigación</a:t>
            </a:r>
            <a:endParaRPr lang="es-VE" b="1" dirty="0"/>
          </a:p>
        </p:txBody>
      </p:sp>
      <p:sp>
        <p:nvSpPr>
          <p:cNvPr id="3" name="Marcador de texto 2"/>
          <p:cNvSpPr>
            <a:spLocks noGrp="1"/>
          </p:cNvSpPr>
          <p:nvPr>
            <p:ph type="body" idx="1"/>
          </p:nvPr>
        </p:nvSpPr>
        <p:spPr/>
        <p:txBody>
          <a:bodyPr/>
          <a:lstStyle/>
          <a:p>
            <a:pPr marL="76200" indent="0" algn="just">
              <a:buNone/>
            </a:pPr>
            <a:r>
              <a:rPr lang="es-VE" sz="2000" dirty="0" smtClean="0"/>
              <a:t>Cada aspecto del problema de investigación, en opinión de Hurtado (</a:t>
            </a:r>
            <a:r>
              <a:rPr lang="es-VE" sz="2000" dirty="0" err="1" smtClean="0"/>
              <a:t>ob.cit</a:t>
            </a:r>
            <a:r>
              <a:rPr lang="es-VE" sz="2000" dirty="0" smtClean="0"/>
              <a:t>.), debe contener el evento del estudio o fenómeno a investigar (acerca de qué), el conjunto de unidades que forman parte de la población (quiénes), el contexto (quiénes), el contexto y alcance de la investigación (dónde) y el tiempo en el cual se va a realizar la investigación (cuándo).</a:t>
            </a:r>
            <a:endParaRPr lang="es-VE" sz="2000" dirty="0"/>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13</a:t>
            </a:fld>
            <a:endParaRPr lang="es-VE"/>
          </a:p>
        </p:txBody>
      </p:sp>
    </p:spTree>
    <p:extLst>
      <p:ext uri="{BB962C8B-B14F-4D97-AF65-F5344CB8AC3E}">
        <p14:creationId xmlns:p14="http://schemas.microsoft.com/office/powerpoint/2010/main" val="3059944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48128"/>
            <a:ext cx="6408300" cy="857400"/>
          </a:xfrm>
        </p:spPr>
        <p:txBody>
          <a:bodyPr/>
          <a:lstStyle/>
          <a:p>
            <a:pPr algn="ctr"/>
            <a:r>
              <a:rPr lang="es-VE" b="1" dirty="0" smtClean="0"/>
              <a:t>Evaluación del Tema</a:t>
            </a:r>
            <a:endParaRPr lang="es-VE" b="1" dirty="0"/>
          </a:p>
        </p:txBody>
      </p:sp>
      <p:sp>
        <p:nvSpPr>
          <p:cNvPr id="3" name="Marcador de texto 2"/>
          <p:cNvSpPr>
            <a:spLocks noGrp="1"/>
          </p:cNvSpPr>
          <p:nvPr>
            <p:ph type="body" idx="1"/>
          </p:nvPr>
        </p:nvSpPr>
        <p:spPr>
          <a:xfrm>
            <a:off x="457200" y="1105527"/>
            <a:ext cx="6408300" cy="3622115"/>
          </a:xfrm>
        </p:spPr>
        <p:txBody>
          <a:bodyPr/>
          <a:lstStyle/>
          <a:p>
            <a:pPr marL="76200" indent="0" algn="just">
              <a:spcBef>
                <a:spcPts val="0"/>
              </a:spcBef>
              <a:buNone/>
            </a:pPr>
            <a:r>
              <a:rPr lang="es-VE" sz="1800" dirty="0" smtClean="0"/>
              <a:t>La evaluación del tema, requiere de acuerdo a Hurtado (</a:t>
            </a:r>
            <a:r>
              <a:rPr lang="es-VE" sz="1800" dirty="0" err="1" smtClean="0"/>
              <a:t>ob.cit</a:t>
            </a:r>
            <a:r>
              <a:rPr lang="es-VE" sz="1800" dirty="0" smtClean="0"/>
              <a:t>.), la consideración de aspectos personales, aspectos metodológicos y aspectos sociales.</a:t>
            </a:r>
          </a:p>
          <a:p>
            <a:pPr marL="76200" indent="0" algn="just">
              <a:spcBef>
                <a:spcPts val="0"/>
              </a:spcBef>
              <a:buNone/>
            </a:pPr>
            <a:r>
              <a:rPr lang="es-VE" sz="1800" dirty="0" smtClean="0"/>
              <a:t>Tener presente en los </a:t>
            </a:r>
            <a:r>
              <a:rPr lang="es-VE" sz="1800" b="1" dirty="0" smtClean="0"/>
              <a:t>aspectos personales </a:t>
            </a:r>
            <a:r>
              <a:rPr lang="es-VE" sz="1800" dirty="0" smtClean="0"/>
              <a:t>si el investigador tiene los conocimientos y habilidades que requiere ese tema, si tiene acceso a la información y materiales necesarios para la investigación, y si posee tiempo suficiente para llevar a cabo la investigación, son aspectos que pueden marcar la diferencia entre investigar calmadamente o investigar bajo tensión y angustia porque se metió con un tema que no domina, no tiene tiempo y no se consigue información suficiente.</a:t>
            </a:r>
            <a:endParaRPr lang="es-VE" sz="1800" dirty="0"/>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14</a:t>
            </a:fld>
            <a:endParaRPr lang="es-VE"/>
          </a:p>
        </p:txBody>
      </p:sp>
    </p:spTree>
    <p:extLst>
      <p:ext uri="{BB962C8B-B14F-4D97-AF65-F5344CB8AC3E}">
        <p14:creationId xmlns:p14="http://schemas.microsoft.com/office/powerpoint/2010/main" val="2743747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sz="2800" b="1" dirty="0">
                <a:solidFill>
                  <a:srgbClr val="5B9BD5"/>
                </a:solidFill>
                <a:latin typeface="Roboto Slab" panose="020B0604020202020204" charset="0"/>
                <a:ea typeface="Roboto Slab" panose="020B0604020202020204" charset="0"/>
                <a:cs typeface="Roboto Slab" panose="020B0604020202020204" charset="0"/>
              </a:rPr>
              <a:t>Evaluación del Tema</a:t>
            </a:r>
            <a:endParaRPr lang="es-VE" sz="2800" b="1" dirty="0"/>
          </a:p>
        </p:txBody>
      </p:sp>
      <p:sp>
        <p:nvSpPr>
          <p:cNvPr id="3" name="Marcador de texto 2"/>
          <p:cNvSpPr>
            <a:spLocks noGrp="1"/>
          </p:cNvSpPr>
          <p:nvPr>
            <p:ph type="body" idx="1"/>
          </p:nvPr>
        </p:nvSpPr>
        <p:spPr/>
        <p:txBody>
          <a:bodyPr/>
          <a:lstStyle/>
          <a:p>
            <a:pPr marL="76200" indent="0" algn="just">
              <a:buNone/>
            </a:pPr>
            <a:r>
              <a:rPr lang="es-VE" sz="2000" dirty="0" smtClean="0"/>
              <a:t>En cuanto a los </a:t>
            </a:r>
            <a:r>
              <a:rPr lang="es-VE" sz="2000" b="1" dirty="0" smtClean="0"/>
              <a:t>aspectos sociales</a:t>
            </a:r>
            <a:r>
              <a:rPr lang="es-VE" sz="2000" dirty="0" smtClean="0"/>
              <a:t>, expresa Hurtado (</a:t>
            </a:r>
            <a:r>
              <a:rPr lang="es-VE" sz="2000" dirty="0" err="1" smtClean="0"/>
              <a:t>ob.cit</a:t>
            </a:r>
            <a:r>
              <a:rPr lang="es-VE" sz="2000" dirty="0" smtClean="0"/>
              <a:t>.), que debe tenerse en cuenta si la investigación aportará nuevos conocimientos al área, si contribuirá  a impulsar otras investigaciones, o si los resultados de la investigación a realizar tendrán alguna aplicación práctica.</a:t>
            </a:r>
            <a:endParaRPr lang="es-VE" sz="2000" dirty="0"/>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15</a:t>
            </a:fld>
            <a:endParaRPr lang="es-VE"/>
          </a:p>
        </p:txBody>
      </p:sp>
    </p:spTree>
    <p:extLst>
      <p:ext uri="{BB962C8B-B14F-4D97-AF65-F5344CB8AC3E}">
        <p14:creationId xmlns:p14="http://schemas.microsoft.com/office/powerpoint/2010/main" val="2814754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364860"/>
            <a:ext cx="6408300" cy="857400"/>
          </a:xfrm>
        </p:spPr>
        <p:txBody>
          <a:bodyPr/>
          <a:lstStyle/>
          <a:p>
            <a:pPr algn="ctr"/>
            <a:r>
              <a:rPr lang="es-VE" sz="3200" b="1" dirty="0">
                <a:solidFill>
                  <a:srgbClr val="5B9BD5"/>
                </a:solidFill>
                <a:latin typeface="Roboto Slab" panose="020B0604020202020204" charset="0"/>
                <a:ea typeface="Roboto Slab" panose="020B0604020202020204" charset="0"/>
                <a:cs typeface="Roboto Slab" panose="020B0604020202020204" charset="0"/>
              </a:rPr>
              <a:t>Evaluación del Tema</a:t>
            </a:r>
            <a:endParaRPr lang="es-VE" b="1" dirty="0"/>
          </a:p>
        </p:txBody>
      </p:sp>
      <p:sp>
        <p:nvSpPr>
          <p:cNvPr id="3" name="Marcador de texto 2"/>
          <p:cNvSpPr>
            <a:spLocks noGrp="1"/>
          </p:cNvSpPr>
          <p:nvPr>
            <p:ph type="body" idx="1"/>
          </p:nvPr>
        </p:nvSpPr>
        <p:spPr>
          <a:xfrm>
            <a:off x="457200" y="1304350"/>
            <a:ext cx="6408300" cy="3266700"/>
          </a:xfrm>
        </p:spPr>
        <p:txBody>
          <a:bodyPr/>
          <a:lstStyle/>
          <a:p>
            <a:pPr marL="76200" indent="0" algn="just">
              <a:buNone/>
            </a:pPr>
            <a:r>
              <a:rPr lang="es-VE" sz="2000" dirty="0" smtClean="0"/>
              <a:t>Por otra parte, según la citada autora, se necesita saber si los procesos metodológicos que se requieren son factibles, es decir, si se pueden llevar a cabo, para ello habría que cerciorarse si es posible abordar los fenómenos a estudiar de una manera metodológicamente adecuada, si se cuenta con instrumentos que permitan medir tales fenómenos, o al menos la forma de elaborarlos bajo criterios de validez y confiabilidad.</a:t>
            </a:r>
            <a:endParaRPr lang="es-VE" sz="2000" dirty="0"/>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16</a:t>
            </a:fld>
            <a:endParaRPr lang="es-VE"/>
          </a:p>
        </p:txBody>
      </p:sp>
    </p:spTree>
    <p:extLst>
      <p:ext uri="{BB962C8B-B14F-4D97-AF65-F5344CB8AC3E}">
        <p14:creationId xmlns:p14="http://schemas.microsoft.com/office/powerpoint/2010/main" val="86776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b="1" dirty="0" smtClean="0"/>
              <a:t>REFERENCIA</a:t>
            </a:r>
            <a:endParaRPr lang="es-VE" b="1" dirty="0"/>
          </a:p>
        </p:txBody>
      </p:sp>
      <p:sp>
        <p:nvSpPr>
          <p:cNvPr id="3" name="Marcador de texto 2"/>
          <p:cNvSpPr>
            <a:spLocks noGrp="1"/>
          </p:cNvSpPr>
          <p:nvPr>
            <p:ph type="body" idx="1"/>
          </p:nvPr>
        </p:nvSpPr>
        <p:spPr/>
        <p:txBody>
          <a:bodyPr/>
          <a:lstStyle/>
          <a:p>
            <a:pPr marL="76200" indent="0" algn="just">
              <a:buNone/>
            </a:pPr>
            <a:r>
              <a:rPr lang="es-VE" sz="2000" dirty="0" smtClean="0"/>
              <a:t>Hurtado   de   Barrera,   J.   (2015).   </a:t>
            </a:r>
            <a:r>
              <a:rPr lang="es-VE" sz="2000" i="1" dirty="0" smtClean="0"/>
              <a:t>El   proyecto   de </a:t>
            </a:r>
          </a:p>
          <a:p>
            <a:pPr marL="76200" indent="0" algn="just">
              <a:buNone/>
            </a:pPr>
            <a:r>
              <a:rPr lang="es-VE" sz="2000" i="1" dirty="0"/>
              <a:t> </a:t>
            </a:r>
            <a:r>
              <a:rPr lang="es-VE" sz="2000" i="1" dirty="0" smtClean="0"/>
              <a:t>       investigación.    Comprensión    holística    de   la      </a:t>
            </a:r>
          </a:p>
          <a:p>
            <a:pPr marL="76200" indent="0" algn="just">
              <a:buNone/>
            </a:pPr>
            <a:r>
              <a:rPr lang="es-VE" sz="2000" i="1" dirty="0" smtClean="0"/>
              <a:t>        </a:t>
            </a:r>
            <a:r>
              <a:rPr lang="es-VE" sz="2000" i="1" smtClean="0"/>
              <a:t>metodología     y     la     investigación.   </a:t>
            </a:r>
            <a:r>
              <a:rPr lang="es-VE" sz="2000" dirty="0" smtClean="0"/>
              <a:t>Caracas, </a:t>
            </a:r>
          </a:p>
          <a:p>
            <a:pPr marL="76200" indent="0" algn="just">
              <a:buNone/>
            </a:pPr>
            <a:r>
              <a:rPr lang="es-VE" sz="2000" dirty="0"/>
              <a:t> </a:t>
            </a:r>
            <a:r>
              <a:rPr lang="es-VE" sz="2000" dirty="0" smtClean="0"/>
              <a:t>       Venezuela: SYPAL. Quirón Ediciones.</a:t>
            </a:r>
            <a:endParaRPr lang="es-VE" sz="2000" dirty="0"/>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17</a:t>
            </a:fld>
            <a:endParaRPr lang="es-VE"/>
          </a:p>
        </p:txBody>
      </p:sp>
    </p:spTree>
    <p:extLst>
      <p:ext uri="{BB962C8B-B14F-4D97-AF65-F5344CB8AC3E}">
        <p14:creationId xmlns:p14="http://schemas.microsoft.com/office/powerpoint/2010/main" val="2650717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520502"/>
            <a:ext cx="6408300" cy="857400"/>
          </a:xfrm>
        </p:spPr>
        <p:txBody>
          <a:bodyPr/>
          <a:lstStyle/>
          <a:p>
            <a:pPr algn="ctr"/>
            <a:r>
              <a:rPr lang="es-VE" sz="2800" b="1" dirty="0" smtClean="0">
                <a:solidFill>
                  <a:schemeClr val="tx1"/>
                </a:solidFill>
              </a:rPr>
              <a:t>Delimitación del Tema y Formulación del Problema</a:t>
            </a:r>
            <a:endParaRPr lang="es-VE" sz="2800" b="1" dirty="0">
              <a:solidFill>
                <a:schemeClr val="tx1"/>
              </a:solidFill>
            </a:endParaRPr>
          </a:p>
        </p:txBody>
      </p:sp>
      <p:sp>
        <p:nvSpPr>
          <p:cNvPr id="5" name="Marcador de texto 4"/>
          <p:cNvSpPr>
            <a:spLocks noGrp="1"/>
          </p:cNvSpPr>
          <p:nvPr>
            <p:ph type="body" idx="1"/>
          </p:nvPr>
        </p:nvSpPr>
        <p:spPr/>
        <p:txBody>
          <a:bodyPr/>
          <a:lstStyle/>
          <a:p>
            <a:pPr marL="76200" indent="0" algn="just">
              <a:buNone/>
            </a:pPr>
            <a:r>
              <a:rPr lang="es-VE" sz="2000" dirty="0" smtClean="0"/>
              <a:t>El tema de investigación, según Hurtado (2015), queda delimitado cuando se formula el problema de investigación. </a:t>
            </a:r>
            <a:r>
              <a:rPr lang="es-VE" sz="2000" dirty="0" smtClean="0"/>
              <a:t>La delimitación del tema, de acuerdo a Hurtado (</a:t>
            </a:r>
            <a:r>
              <a:rPr lang="es-VE" sz="2000" dirty="0" err="1" smtClean="0"/>
              <a:t>ob.cit</a:t>
            </a:r>
            <a:r>
              <a:rPr lang="es-VE" sz="2000" dirty="0" smtClean="0"/>
              <a:t>), implica varias fases:</a:t>
            </a:r>
          </a:p>
          <a:p>
            <a:pPr marL="76200" indent="0" algn="just">
              <a:buNone/>
            </a:pPr>
            <a:r>
              <a:rPr lang="es-VE" sz="2000" dirty="0" smtClean="0"/>
              <a:t>(a) Selección e identificación del tema</a:t>
            </a:r>
          </a:p>
          <a:p>
            <a:pPr marL="76200" indent="0" algn="just">
              <a:buNone/>
            </a:pPr>
            <a:r>
              <a:rPr lang="es-VE" sz="2000" dirty="0" smtClean="0"/>
              <a:t>(b) Análisis del tema para precisar aspectos importantes.</a:t>
            </a:r>
          </a:p>
          <a:p>
            <a:pPr marL="76200" indent="0" algn="just">
              <a:buNone/>
            </a:pPr>
            <a:r>
              <a:rPr lang="es-VE" sz="2000" dirty="0" smtClean="0"/>
              <a:t>(c) Formulación del problema.</a:t>
            </a:r>
            <a:endParaRPr lang="es-VE" sz="2000" dirty="0"/>
          </a:p>
        </p:txBody>
      </p:sp>
    </p:spTree>
    <p:extLst>
      <p:ext uri="{BB962C8B-B14F-4D97-AF65-F5344CB8AC3E}">
        <p14:creationId xmlns:p14="http://schemas.microsoft.com/office/powerpoint/2010/main" val="2186981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sz="2800" b="1" dirty="0">
                <a:solidFill>
                  <a:schemeClr val="tx1"/>
                </a:solidFill>
              </a:rPr>
              <a:t>Delimitación del Tema y Formulación del Problema</a:t>
            </a:r>
          </a:p>
        </p:txBody>
      </p:sp>
      <p:sp>
        <p:nvSpPr>
          <p:cNvPr id="3" name="Marcador de texto 2"/>
          <p:cNvSpPr>
            <a:spLocks noGrp="1"/>
          </p:cNvSpPr>
          <p:nvPr>
            <p:ph type="body" idx="1"/>
          </p:nvPr>
        </p:nvSpPr>
        <p:spPr/>
        <p:txBody>
          <a:bodyPr/>
          <a:lstStyle/>
          <a:p>
            <a:pPr marL="76200" indent="0" algn="just">
              <a:buNone/>
            </a:pPr>
            <a:r>
              <a:rPr lang="es-VE" sz="2000" dirty="0" smtClean="0"/>
              <a:t>(d) Comprensión y extensión del tema</a:t>
            </a:r>
          </a:p>
          <a:p>
            <a:pPr marL="76200" indent="0" algn="just">
              <a:buNone/>
            </a:pPr>
            <a:r>
              <a:rPr lang="es-VE" sz="2000" dirty="0" smtClean="0"/>
              <a:t>(e) Evaluación del tem</a:t>
            </a:r>
            <a:r>
              <a:rPr lang="es-VE" sz="2000" dirty="0"/>
              <a:t>a</a:t>
            </a:r>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3</a:t>
            </a:fld>
            <a:endParaRPr lang="es-VE"/>
          </a:p>
        </p:txBody>
      </p:sp>
    </p:spTree>
    <p:extLst>
      <p:ext uri="{BB962C8B-B14F-4D97-AF65-F5344CB8AC3E}">
        <p14:creationId xmlns:p14="http://schemas.microsoft.com/office/powerpoint/2010/main" val="3186884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18945"/>
            <a:ext cx="6408300" cy="857400"/>
          </a:xfrm>
        </p:spPr>
        <p:txBody>
          <a:bodyPr/>
          <a:lstStyle/>
          <a:p>
            <a:pPr algn="ctr"/>
            <a:r>
              <a:rPr lang="es-VE" sz="2800" b="1" dirty="0" smtClean="0">
                <a:solidFill>
                  <a:schemeClr val="tx1"/>
                </a:solidFill>
              </a:rPr>
              <a:t>Selección o Identificación del Tema</a:t>
            </a:r>
            <a:endParaRPr lang="es-VE" sz="2800" b="1" dirty="0">
              <a:solidFill>
                <a:schemeClr val="tx1"/>
              </a:solidFill>
            </a:endParaRPr>
          </a:p>
        </p:txBody>
      </p:sp>
      <p:sp>
        <p:nvSpPr>
          <p:cNvPr id="3" name="Marcador de texto 2"/>
          <p:cNvSpPr>
            <a:spLocks noGrp="1"/>
          </p:cNvSpPr>
          <p:nvPr>
            <p:ph type="body" idx="1"/>
          </p:nvPr>
        </p:nvSpPr>
        <p:spPr>
          <a:xfrm>
            <a:off x="457200" y="1193664"/>
            <a:ext cx="6408300" cy="3266700"/>
          </a:xfrm>
        </p:spPr>
        <p:txBody>
          <a:bodyPr/>
          <a:lstStyle/>
          <a:p>
            <a:pPr marL="76200" indent="0" algn="just">
              <a:buNone/>
            </a:pPr>
            <a:r>
              <a:rPr lang="es-VE" sz="1800" dirty="0" smtClean="0"/>
              <a:t>El tema puede ser seleccionado, según Hurtado (</a:t>
            </a:r>
            <a:r>
              <a:rPr lang="es-VE" sz="1800" dirty="0" err="1" smtClean="0"/>
              <a:t>ob.cit</a:t>
            </a:r>
            <a:r>
              <a:rPr lang="es-VE" sz="1800" dirty="0" smtClean="0"/>
              <a:t>.), por observación de aspectos pertenecientes a la cotidianidad, situaciones que requieran ser solucionadas, cuando existe una situación no resuelta o “una dificultad específica en un contexto determinado” (p. 43), y a ello añade la referida autora, que también el tema puede surgir de algo que al investigador “le inquieta, le interesa o le preocupa; algo de lo que desearía conocer más, quizá una necesidad apremiante, una circunstancia que no marcha según lo esperado, la cual quisiera modificar a través de alguna acción” (</a:t>
            </a:r>
            <a:r>
              <a:rPr lang="es-VE" sz="1800" i="1" dirty="0" err="1" smtClean="0"/>
              <a:t>ibid</a:t>
            </a:r>
            <a:r>
              <a:rPr lang="es-VE" sz="1800" dirty="0" smtClean="0"/>
              <a:t>).</a:t>
            </a:r>
            <a:endParaRPr lang="es-VE" sz="1800" dirty="0"/>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4</a:t>
            </a:fld>
            <a:endParaRPr lang="es-VE"/>
          </a:p>
        </p:txBody>
      </p:sp>
    </p:spTree>
    <p:extLst>
      <p:ext uri="{BB962C8B-B14F-4D97-AF65-F5344CB8AC3E}">
        <p14:creationId xmlns:p14="http://schemas.microsoft.com/office/powerpoint/2010/main" val="1626749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b="1" dirty="0" smtClean="0"/>
              <a:t>Revisión Bibliográfica</a:t>
            </a:r>
            <a:endParaRPr lang="es-VE" b="1" dirty="0"/>
          </a:p>
        </p:txBody>
      </p:sp>
      <p:sp>
        <p:nvSpPr>
          <p:cNvPr id="3" name="Marcador de texto 2"/>
          <p:cNvSpPr>
            <a:spLocks noGrp="1"/>
          </p:cNvSpPr>
          <p:nvPr>
            <p:ph type="body" idx="1"/>
          </p:nvPr>
        </p:nvSpPr>
        <p:spPr/>
        <p:txBody>
          <a:bodyPr/>
          <a:lstStyle/>
          <a:p>
            <a:pPr marL="76200" indent="0">
              <a:spcBef>
                <a:spcPts val="0"/>
              </a:spcBef>
              <a:buNone/>
            </a:pPr>
            <a:r>
              <a:rPr lang="es-VE" sz="2000" dirty="0" smtClean="0"/>
              <a:t>La revisión bibliográfica permite saber lo siguiente:</a:t>
            </a:r>
          </a:p>
          <a:p>
            <a:pPr marL="76200" indent="0">
              <a:spcBef>
                <a:spcPts val="0"/>
              </a:spcBef>
              <a:buNone/>
            </a:pPr>
            <a:endParaRPr lang="es-VE" sz="2000" dirty="0" smtClean="0"/>
          </a:p>
          <a:p>
            <a:pPr marL="76200" indent="0">
              <a:spcBef>
                <a:spcPts val="0"/>
              </a:spcBef>
              <a:buNone/>
            </a:pPr>
            <a:r>
              <a:rPr lang="es-VE" sz="2000" dirty="0" smtClean="0"/>
              <a:t>-Si el tema es relevante</a:t>
            </a:r>
          </a:p>
          <a:p>
            <a:pPr marL="76200" indent="0">
              <a:spcBef>
                <a:spcPts val="0"/>
              </a:spcBef>
              <a:buNone/>
            </a:pPr>
            <a:r>
              <a:rPr lang="es-VE" sz="2000" dirty="0" smtClean="0"/>
              <a:t>-Si el estudio se justifica</a:t>
            </a:r>
          </a:p>
          <a:p>
            <a:pPr marL="76200" indent="0">
              <a:spcBef>
                <a:spcPts val="0"/>
              </a:spcBef>
              <a:buNone/>
            </a:pPr>
            <a:r>
              <a:rPr lang="es-VE" sz="2000" dirty="0" smtClean="0"/>
              <a:t>-Qué tipo de objetivos puede plantear el investigador</a:t>
            </a:r>
            <a:endParaRPr lang="es-VE" sz="2000" dirty="0"/>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5</a:t>
            </a:fld>
            <a:endParaRPr lang="es-VE"/>
          </a:p>
        </p:txBody>
      </p:sp>
    </p:spTree>
    <p:extLst>
      <p:ext uri="{BB962C8B-B14F-4D97-AF65-F5344CB8AC3E}">
        <p14:creationId xmlns:p14="http://schemas.microsoft.com/office/powerpoint/2010/main" val="2130721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b="1" dirty="0" smtClean="0"/>
              <a:t>Análisis del Tema</a:t>
            </a:r>
            <a:endParaRPr lang="es-VE" b="1" dirty="0"/>
          </a:p>
        </p:txBody>
      </p:sp>
      <p:sp>
        <p:nvSpPr>
          <p:cNvPr id="3" name="Marcador de texto 2"/>
          <p:cNvSpPr>
            <a:spLocks noGrp="1"/>
          </p:cNvSpPr>
          <p:nvPr>
            <p:ph type="body" idx="1"/>
          </p:nvPr>
        </p:nvSpPr>
        <p:spPr/>
        <p:txBody>
          <a:bodyPr/>
          <a:lstStyle/>
          <a:p>
            <a:pPr marL="76200" indent="0" algn="just">
              <a:buNone/>
            </a:pPr>
            <a:r>
              <a:rPr lang="es-VE" sz="2000" dirty="0" smtClean="0"/>
              <a:t>El análisis del tema se compone de los siguientes momentos:</a:t>
            </a:r>
          </a:p>
          <a:p>
            <a:pPr marL="76200" indent="0" algn="just">
              <a:buNone/>
            </a:pPr>
            <a:r>
              <a:rPr lang="es-VE" sz="2000" dirty="0" smtClean="0"/>
              <a:t>(a) Revisión profunda del tema, aquí el investigador puede preguntarse ¿por le interesa este tema?, ¿qué le llama la atención?, ¿qué se ha estudiado anteriormente sobre este tema?, pero también, ¿qué sucede?, ¿cuándo sucede?, ¿quiénes están involucrados?, ¿</a:t>
            </a:r>
            <a:r>
              <a:rPr lang="es-VE" sz="2000" dirty="0" err="1" smtClean="0"/>
              <a:t>cu´les</a:t>
            </a:r>
            <a:r>
              <a:rPr lang="es-VE" sz="2000" dirty="0" smtClean="0"/>
              <a:t> son los antecedentes de esta situación?</a:t>
            </a:r>
          </a:p>
          <a:p>
            <a:pPr marL="76200" indent="0" algn="just">
              <a:buNone/>
            </a:pPr>
            <a:endParaRPr lang="es-VE" sz="2000" dirty="0"/>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6</a:t>
            </a:fld>
            <a:endParaRPr lang="es-VE"/>
          </a:p>
        </p:txBody>
      </p:sp>
    </p:spTree>
    <p:extLst>
      <p:ext uri="{BB962C8B-B14F-4D97-AF65-F5344CB8AC3E}">
        <p14:creationId xmlns:p14="http://schemas.microsoft.com/office/powerpoint/2010/main" val="69804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sz="2800" b="1" dirty="0" smtClean="0"/>
              <a:t>Búsqueda del Significado de los Datos</a:t>
            </a:r>
            <a:endParaRPr lang="es-VE" sz="2800" b="1" dirty="0"/>
          </a:p>
        </p:txBody>
      </p:sp>
      <p:sp>
        <p:nvSpPr>
          <p:cNvPr id="3" name="Marcador de texto 2"/>
          <p:cNvSpPr>
            <a:spLocks noGrp="1"/>
          </p:cNvSpPr>
          <p:nvPr>
            <p:ph type="body" idx="1"/>
          </p:nvPr>
        </p:nvSpPr>
        <p:spPr/>
        <p:txBody>
          <a:bodyPr/>
          <a:lstStyle/>
          <a:p>
            <a:pPr marL="76200" indent="0" algn="just">
              <a:buNone/>
            </a:pPr>
            <a:r>
              <a:rPr lang="es-VE" sz="2000" dirty="0" smtClean="0"/>
              <a:t>En este punto se identifican aspectos de mayor relevancia que constituyen el interés del investigador y reconocer posibles relaciones entre los datos, por ejemplo, ¿qué aspectos sobresalen de este tema?, ¿cómo se relacionan estos aspectos entre sí?, ¿hay un aspecto en particular que me llame más la atención?.</a:t>
            </a:r>
            <a:endParaRPr lang="es-VE" sz="2000" dirty="0"/>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7</a:t>
            </a:fld>
            <a:endParaRPr lang="es-VE"/>
          </a:p>
        </p:txBody>
      </p:sp>
    </p:spTree>
    <p:extLst>
      <p:ext uri="{BB962C8B-B14F-4D97-AF65-F5344CB8AC3E}">
        <p14:creationId xmlns:p14="http://schemas.microsoft.com/office/powerpoint/2010/main" val="2773414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sz="2800" b="1" dirty="0" smtClean="0"/>
              <a:t>Estudio de Posibles Alternativas</a:t>
            </a:r>
            <a:endParaRPr lang="es-VE" sz="2800" b="1" dirty="0"/>
          </a:p>
        </p:txBody>
      </p:sp>
      <p:sp>
        <p:nvSpPr>
          <p:cNvPr id="3" name="Marcador de texto 2"/>
          <p:cNvSpPr>
            <a:spLocks noGrp="1"/>
          </p:cNvSpPr>
          <p:nvPr>
            <p:ph type="body" idx="1"/>
          </p:nvPr>
        </p:nvSpPr>
        <p:spPr/>
        <p:txBody>
          <a:bodyPr/>
          <a:lstStyle/>
          <a:p>
            <a:pPr marL="76200" indent="0" algn="just">
              <a:buNone/>
            </a:pPr>
            <a:r>
              <a:rPr lang="es-VE" sz="2000" dirty="0" smtClean="0"/>
              <a:t>De las posibles alternativas que surjan, el investigador debe elegir aquellas alternativas que se correspondan con su interés principal y desechar las alternativas que no formen parte de su interés.</a:t>
            </a:r>
            <a:endParaRPr lang="es-VE" sz="2000" dirty="0"/>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8</a:t>
            </a:fld>
            <a:endParaRPr lang="es-VE"/>
          </a:p>
        </p:txBody>
      </p:sp>
    </p:spTree>
    <p:extLst>
      <p:ext uri="{BB962C8B-B14F-4D97-AF65-F5344CB8AC3E}">
        <p14:creationId xmlns:p14="http://schemas.microsoft.com/office/powerpoint/2010/main" val="3966622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VE" sz="2800" b="1" dirty="0" smtClean="0"/>
              <a:t>Focalización de la Atención en una Alternativa</a:t>
            </a:r>
            <a:endParaRPr lang="es-VE" sz="2800" b="1" dirty="0"/>
          </a:p>
        </p:txBody>
      </p:sp>
      <p:sp>
        <p:nvSpPr>
          <p:cNvPr id="3" name="Marcador de texto 2"/>
          <p:cNvSpPr>
            <a:spLocks noGrp="1"/>
          </p:cNvSpPr>
          <p:nvPr>
            <p:ph type="body" idx="1"/>
          </p:nvPr>
        </p:nvSpPr>
        <p:spPr/>
        <p:txBody>
          <a:bodyPr/>
          <a:lstStyle/>
          <a:p>
            <a:pPr marL="76200" indent="0" algn="just">
              <a:buNone/>
            </a:pPr>
            <a:r>
              <a:rPr lang="es-VE" sz="2000" dirty="0" smtClean="0"/>
              <a:t>Luego se debe focalizar la atención en una alternativa y dirigir la atención hacia algún aspecto o aspectos que resulten interesante para investigarlos.</a:t>
            </a:r>
            <a:endParaRPr lang="es-VE" sz="2000" dirty="0"/>
          </a:p>
        </p:txBody>
      </p:sp>
      <p:sp>
        <p:nvSpPr>
          <p:cNvPr id="4" name="Marcador de número de diapositiva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s-VE" smtClean="0"/>
              <a:t>9</a:t>
            </a:fld>
            <a:endParaRPr lang="es-VE"/>
          </a:p>
        </p:txBody>
      </p:sp>
    </p:spTree>
    <p:extLst>
      <p:ext uri="{BB962C8B-B14F-4D97-AF65-F5344CB8AC3E}">
        <p14:creationId xmlns:p14="http://schemas.microsoft.com/office/powerpoint/2010/main" val="488710837"/>
      </p:ext>
    </p:extLst>
  </p:cSld>
  <p:clrMapOvr>
    <a:masterClrMapping/>
  </p:clrMapOvr>
</p:sld>
</file>

<file path=ppt/theme/theme1.xml><?xml version="1.0" encoding="utf-8"?>
<a:theme xmlns:a="http://schemas.openxmlformats.org/drawingml/2006/main" name="Nym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3008</TotalTime>
  <Words>1058</Words>
  <Application>Microsoft Office PowerPoint</Application>
  <PresentationFormat>Presentación en pantalla (16:9)</PresentationFormat>
  <Paragraphs>67</Paragraphs>
  <Slides>17</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Arial</vt:lpstr>
      <vt:lpstr>Roboto Slab</vt:lpstr>
      <vt:lpstr>Muli</vt:lpstr>
      <vt:lpstr>Nym template</vt:lpstr>
      <vt:lpstr>Problema y Preguntas de Investigación</vt:lpstr>
      <vt:lpstr>Delimitación del Tema y Formulación del Problema</vt:lpstr>
      <vt:lpstr>Delimitación del Tema y Formulación del Problema</vt:lpstr>
      <vt:lpstr>Selección o Identificación del Tema</vt:lpstr>
      <vt:lpstr>Revisión Bibliográfica</vt:lpstr>
      <vt:lpstr>Análisis del Tema</vt:lpstr>
      <vt:lpstr>Búsqueda del Significado de los Datos</vt:lpstr>
      <vt:lpstr>Estudio de Posibles Alternativas</vt:lpstr>
      <vt:lpstr>Focalización de la Atención en una Alternativa</vt:lpstr>
      <vt:lpstr>Formulación del Problema</vt:lpstr>
      <vt:lpstr>Importancia del Problema de Investigación</vt:lpstr>
      <vt:lpstr>Importancia del Problema de Investigación</vt:lpstr>
      <vt:lpstr>El Problema y los Diversos Elementos de la Investigación</vt:lpstr>
      <vt:lpstr>Evaluación del Tema</vt:lpstr>
      <vt:lpstr>Evaluación del Tema</vt:lpstr>
      <vt:lpstr>Evaluación del Tema</vt:lpstr>
      <vt:lpstr>REFERENCIA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Usuario</dc:creator>
  <cp:lastModifiedBy>Usuario</cp:lastModifiedBy>
  <cp:revision>116</cp:revision>
  <dcterms:modified xsi:type="dcterms:W3CDTF">2022-05-01T16:18:11Z</dcterms:modified>
</cp:coreProperties>
</file>