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95" r:id="rId3"/>
    <p:sldId id="296" r:id="rId4"/>
    <p:sldId id="297" r:id="rId5"/>
  </p:sldIdLst>
  <p:sldSz cx="9144000" cy="5143500" type="screen16x9"/>
  <p:notesSz cx="6858000" cy="9144000"/>
  <p:embeddedFontLst>
    <p:embeddedFont>
      <p:font typeface="Nixie One" panose="020B0604020202020204" charset="0"/>
      <p:regular r:id="rId7"/>
    </p:embeddedFont>
    <p:embeddedFont>
      <p:font typeface="Varela Round" panose="020B0604020202020204" charset="-79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2A20BD-2505-46DF-82F6-A791D1CCFF51}">
  <a:tblStyle styleId="{242A20BD-2505-46DF-82F6-A791D1CCFF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BB38DEC-D873-43F8-8245-15F6AB0837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25397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76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name="adj" fmla="val 22275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name="adj" fmla="val 31897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VE" b="1" dirty="0" smtClean="0">
                <a:solidFill>
                  <a:schemeClr val="tx1"/>
                </a:solidFill>
                <a:latin typeface="+mn-lt"/>
              </a:rPr>
              <a:t>TÍTULO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856" y="301557"/>
            <a:ext cx="3608534" cy="78631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161515" y="4055574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800" b="1" dirty="0" err="1" smtClean="0"/>
              <a:t>MSc</a:t>
            </a:r>
            <a:r>
              <a:rPr lang="es-VE" sz="1800" b="1" dirty="0" smtClean="0"/>
              <a:t>. Belkis </a:t>
            </a:r>
            <a:r>
              <a:rPr lang="es-VE" sz="1800" b="1" dirty="0" err="1" smtClean="0"/>
              <a:t>Camacaro</a:t>
            </a:r>
            <a:endParaRPr lang="es-VE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VE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TÍTULO</a:t>
            </a:r>
            <a:endParaRPr lang="es-VE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294967295"/>
          </p:nvPr>
        </p:nvSpPr>
        <p:spPr>
          <a:xfrm>
            <a:off x="0" y="4751388"/>
            <a:ext cx="469900" cy="392112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1552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del TFC</a:t>
            </a:r>
            <a:endParaRPr lang="es-V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sz="2000" dirty="0" smtClean="0"/>
              <a:t>El título debe guardar concordancia con el problema de investigación formulado y con el </a:t>
            </a:r>
            <a:r>
              <a:rPr lang="es-VE" sz="2000" dirty="0"/>
              <a:t>O</a:t>
            </a:r>
            <a:r>
              <a:rPr lang="es-VE" sz="2000" dirty="0" smtClean="0"/>
              <a:t>bjetivo General.</a:t>
            </a:r>
          </a:p>
          <a:p>
            <a:pPr algn="just"/>
            <a:r>
              <a:rPr lang="es-VE" sz="2000" dirty="0" smtClean="0"/>
              <a:t>Debe ser preciso, claro y sobre todo debe reflejar lo que se quiere investigar.</a:t>
            </a:r>
            <a:endParaRPr lang="es-VE" sz="2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9139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5875" y="515566"/>
            <a:ext cx="5275500" cy="1034584"/>
          </a:xfrm>
        </p:spPr>
        <p:txBody>
          <a:bodyPr/>
          <a:lstStyle/>
          <a:p>
            <a:pPr algn="ctr"/>
            <a:r>
              <a:rPr lang="es-VE" sz="2800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Aspectos que debe reflejar el Título del TFC</a:t>
            </a:r>
            <a:endParaRPr lang="es-VE" sz="28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sz="2000" dirty="0" smtClean="0"/>
              <a:t>Los eventos en estudio.</a:t>
            </a:r>
          </a:p>
          <a:p>
            <a:pPr algn="just"/>
            <a:r>
              <a:rPr lang="es-VE" sz="2000" dirty="0" smtClean="0"/>
              <a:t>Unidades de estudio a quién va dirigido.</a:t>
            </a:r>
          </a:p>
          <a:p>
            <a:pPr algn="just"/>
            <a:r>
              <a:rPr lang="es-VE" sz="2000" dirty="0" smtClean="0"/>
              <a:t>Contexto geográfico o lugar.</a:t>
            </a:r>
          </a:p>
          <a:p>
            <a:pPr algn="just"/>
            <a:r>
              <a:rPr lang="es-VE" sz="2000" dirty="0" smtClean="0"/>
              <a:t>Tiempo, lapso o período de estudio.</a:t>
            </a:r>
            <a:endParaRPr lang="es-VE" sz="2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89088178"/>
      </p:ext>
    </p:extLst>
  </p:cSld>
  <p:clrMapOvr>
    <a:masterClrMapping/>
  </p:clrMapOvr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79</Words>
  <Application>Microsoft Office PowerPoint</Application>
  <PresentationFormat>Presentación en pantalla (16:9)</PresentationFormat>
  <Paragraphs>14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Nixie One</vt:lpstr>
      <vt:lpstr>Varela Round</vt:lpstr>
      <vt:lpstr>Puck template</vt:lpstr>
      <vt:lpstr>TÍTULO</vt:lpstr>
      <vt:lpstr>TÍTULO</vt:lpstr>
      <vt:lpstr>Título del TFC</vt:lpstr>
      <vt:lpstr>Aspectos que debe reflejar el Título del TFC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Usuario</dc:creator>
  <cp:lastModifiedBy>Usuario</cp:lastModifiedBy>
  <cp:revision>5</cp:revision>
  <dcterms:modified xsi:type="dcterms:W3CDTF">2022-05-01T17:46:03Z</dcterms:modified>
</cp:coreProperties>
</file>