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7" r:id="rId1"/>
  </p:sldMasterIdLst>
  <p:notesMasterIdLst>
    <p:notesMasterId r:id="rId5"/>
  </p:notesMasterIdLst>
  <p:sldIdLst>
    <p:sldId id="256" r:id="rId2"/>
    <p:sldId id="296" r:id="rId3"/>
    <p:sldId id="258" r:id="rId4"/>
  </p:sldIdLst>
  <p:sldSz cx="9144000" cy="5143500" type="screen16x9"/>
  <p:notesSz cx="6858000" cy="9144000"/>
  <p:embeddedFontLst>
    <p:embeddedFont>
      <p:font typeface="Fredoka One" panose="020B0604020202020204" charset="0"/>
      <p:regular r:id="rId6"/>
    </p:embeddedFont>
    <p:embeddedFont>
      <p:font typeface="Nunito" panose="020B0604020202020204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A58E0EC-A6E8-46B7-895E-5C1B97367A43}">
  <a:tblStyle styleId="{2A58E0EC-A6E8-46B7-895E-5C1B97367A4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B2BB4EA2-A9B1-4904-9041-647B281430C1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3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1212494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606143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94187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363425" y="1991825"/>
            <a:ext cx="5334600" cy="115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pic>
        <p:nvPicPr>
          <p:cNvPr id="11" name="Google Shape;11;p2"/>
          <p:cNvPicPr preferRelativeResize="0"/>
          <p:nvPr/>
        </p:nvPicPr>
        <p:blipFill rotWithShape="1">
          <a:blip r:embed="rId2">
            <a:alphaModFix/>
          </a:blip>
          <a:srcRect l="14524" r="-515"/>
          <a:stretch/>
        </p:blipFill>
        <p:spPr>
          <a:xfrm>
            <a:off x="0" y="645375"/>
            <a:ext cx="3087949" cy="38527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363425" y="1345638"/>
            <a:ext cx="5334600" cy="6927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363425" y="2236050"/>
            <a:ext cx="5334600" cy="189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42900" rtl="0">
              <a:spcBef>
                <a:spcPts val="80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 rtl="0">
              <a:spcBef>
                <a:spcPts val="80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 rtl="0">
              <a:spcBef>
                <a:spcPts val="8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80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80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8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80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800"/>
              </a:spcBef>
              <a:spcAft>
                <a:spcPts val="80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  <p:pic>
        <p:nvPicPr>
          <p:cNvPr id="25" name="Google Shape;25;p5"/>
          <p:cNvPicPr preferRelativeResize="0"/>
          <p:nvPr/>
        </p:nvPicPr>
        <p:blipFill rotWithShape="1">
          <a:blip r:embed="rId2">
            <a:alphaModFix/>
          </a:blip>
          <a:srcRect l="4607"/>
          <a:stretch/>
        </p:blipFill>
        <p:spPr>
          <a:xfrm>
            <a:off x="0" y="781850"/>
            <a:ext cx="3152199" cy="3579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gradFill>
          <a:gsLst>
            <a:gs pos="0">
              <a:schemeClr val="accent3"/>
            </a:gs>
            <a:gs pos="100000">
              <a:schemeClr val="accent4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gradFill>
          <a:gsLst>
            <a:gs pos="0">
              <a:schemeClr val="accent1"/>
            </a:gs>
            <a:gs pos="100000">
              <a:schemeClr val="accent2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363425" y="1345638"/>
            <a:ext cx="5334600" cy="692700"/>
          </a:xfrm>
          <a:prstGeom prst="rect">
            <a:avLst/>
          </a:prstGeom>
          <a:noFill/>
          <a:ln>
            <a:noFill/>
          </a:ln>
          <a:effectLst>
            <a:outerShdw blurRad="85725" dist="19050" dir="5400000" algn="bl" rotWithShape="0">
              <a:srgbClr val="1F006E">
                <a:alpha val="40000"/>
              </a:srgbClr>
            </a:outerShdw>
          </a:effectLst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Fredoka One"/>
              <a:buNone/>
              <a:defRPr sz="48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Fredoka One"/>
              <a:buNone/>
              <a:defRPr sz="48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2pPr>
            <a:lvl3pPr lvl="2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Fredoka One"/>
              <a:buNone/>
              <a:defRPr sz="48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3pPr>
            <a:lvl4pPr lvl="3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Fredoka One"/>
              <a:buNone/>
              <a:defRPr sz="48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4pPr>
            <a:lvl5pPr lvl="4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Fredoka One"/>
              <a:buNone/>
              <a:defRPr sz="48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5pPr>
            <a:lvl6pPr lvl="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Fredoka One"/>
              <a:buNone/>
              <a:defRPr sz="48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6pPr>
            <a:lvl7pPr lvl="6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Fredoka One"/>
              <a:buNone/>
              <a:defRPr sz="48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7pPr>
            <a:lvl8pPr lvl="7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Fredoka One"/>
              <a:buNone/>
              <a:defRPr sz="48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8pPr>
            <a:lvl9pPr lvl="8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Fredoka One"/>
              <a:buNone/>
              <a:defRPr sz="48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363425" y="2236050"/>
            <a:ext cx="5334600" cy="18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unito"/>
              <a:buChar char="●"/>
              <a:defRPr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lvl="1" indent="-3429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unito"/>
              <a:buChar char="○"/>
              <a:defRPr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3429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unito"/>
              <a:buChar char="■"/>
              <a:defRPr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3429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Char char="●"/>
              <a:defRPr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3429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Char char="○"/>
              <a:defRPr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3429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Char char="■"/>
              <a:defRPr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lvl="6" indent="-3429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Char char="●"/>
              <a:defRPr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lvl="7" indent="-3429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unito"/>
              <a:buChar char="○"/>
              <a:defRPr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lvl="8" indent="-342900" rtl="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1800"/>
              <a:buFont typeface="Nunito"/>
              <a:buChar char="■"/>
              <a:defRPr sz="18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r" rtl="0">
              <a:buNone/>
              <a:defRPr sz="13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algn="r" rtl="0">
              <a:buNone/>
              <a:defRPr sz="13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2pPr>
            <a:lvl3pPr lvl="2" algn="r" rtl="0">
              <a:buNone/>
              <a:defRPr sz="13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3pPr>
            <a:lvl4pPr lvl="3" algn="r" rtl="0">
              <a:buNone/>
              <a:defRPr sz="13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4pPr>
            <a:lvl5pPr lvl="4" algn="r" rtl="0">
              <a:buNone/>
              <a:defRPr sz="13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5pPr>
            <a:lvl6pPr lvl="5" algn="r" rtl="0">
              <a:buNone/>
              <a:defRPr sz="13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6pPr>
            <a:lvl7pPr lvl="6" algn="r" rtl="0">
              <a:buNone/>
              <a:defRPr sz="13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7pPr>
            <a:lvl8pPr lvl="7" algn="r" rtl="0">
              <a:buNone/>
              <a:defRPr sz="13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8pPr>
            <a:lvl9pPr lvl="8" algn="r" rtl="0">
              <a:buNone/>
              <a:defRPr sz="1300">
                <a:solidFill>
                  <a:schemeClr val="lt1"/>
                </a:solidFill>
                <a:latin typeface="Fredoka One"/>
                <a:ea typeface="Fredoka One"/>
                <a:cs typeface="Fredoka One"/>
                <a:sym typeface="Fredoka On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6" r:id="rId3"/>
  </p:sldLayoutIdLst>
  <p:transition>
    <p:fade thruBlk="1"/>
  </p:transition>
  <p:hf sldNum="0"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bcamacar@ucab.edu.v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"/>
          <p:cNvSpPr txBox="1">
            <a:spLocks noGrp="1"/>
          </p:cNvSpPr>
          <p:nvPr>
            <p:ph type="ctrTitle"/>
          </p:nvPr>
        </p:nvSpPr>
        <p:spPr>
          <a:xfrm>
            <a:off x="3129961" y="2604667"/>
            <a:ext cx="5334600" cy="115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VE" sz="4400" dirty="0" smtClean="0"/>
              <a:t>Instrucciones del Módulo</a:t>
            </a:r>
            <a:endParaRPr sz="4400" dirty="0"/>
          </a:p>
        </p:txBody>
      </p:sp>
      <p:sp>
        <p:nvSpPr>
          <p:cNvPr id="2" name="CuadroTexto 1"/>
          <p:cNvSpPr txBox="1"/>
          <p:nvPr/>
        </p:nvSpPr>
        <p:spPr>
          <a:xfrm>
            <a:off x="3968886" y="4572000"/>
            <a:ext cx="417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2000" b="1" dirty="0" smtClean="0"/>
              <a:t>Profe Belkis </a:t>
            </a:r>
            <a:r>
              <a:rPr lang="es-VE" sz="2000" b="1" dirty="0" err="1" smtClean="0"/>
              <a:t>Camacaro</a:t>
            </a:r>
            <a:endParaRPr lang="es-VE" sz="2000" b="1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013" y="0"/>
            <a:ext cx="1583987" cy="142023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363425" y="321013"/>
            <a:ext cx="5334600" cy="1240670"/>
          </a:xfrm>
        </p:spPr>
        <p:txBody>
          <a:bodyPr/>
          <a:lstStyle/>
          <a:p>
            <a:pPr algn="ctr"/>
            <a:r>
              <a:rPr lang="es-VE" sz="4000" dirty="0" smtClean="0"/>
              <a:t>¿Cómo vas a estudiar este módulo?</a:t>
            </a:r>
            <a:endParaRPr lang="es-VE" sz="4000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>
          <a:xfrm>
            <a:off x="3363425" y="1681573"/>
            <a:ext cx="5334600" cy="1893600"/>
          </a:xfrm>
        </p:spPr>
        <p:txBody>
          <a:bodyPr/>
          <a:lstStyle/>
          <a:p>
            <a:pPr algn="just"/>
            <a:r>
              <a:rPr lang="es-VE" dirty="0" smtClean="0"/>
              <a:t>Este módulo corresponde al tipo de sesión asíncrona, es decir, por M7, quiere decir que con las instrucciones y orientación del profesor deberás leer todos los materiales y a continuación realizar la tarea colocada al final del módulo, conforme a las </a:t>
            </a:r>
            <a:r>
              <a:rPr lang="es-VE" dirty="0" err="1" smtClean="0"/>
              <a:t>intrucciones</a:t>
            </a:r>
            <a:r>
              <a:rPr lang="es-VE" dirty="0" smtClean="0"/>
              <a:t> de la misma. No olvides que estaré pendiente por si acaso te surge alguna duda o inquietud, hasta luego.</a:t>
            </a:r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640563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3"/>
          <p:cNvSpPr txBox="1">
            <a:spLocks noGrp="1"/>
          </p:cNvSpPr>
          <p:nvPr>
            <p:ph type="ctrTitle" idx="4294967295"/>
          </p:nvPr>
        </p:nvSpPr>
        <p:spPr>
          <a:xfrm>
            <a:off x="1359900" y="719785"/>
            <a:ext cx="6424200" cy="1159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 smtClean="0">
                <a:solidFill>
                  <a:schemeClr val="accent5"/>
                </a:solidFill>
              </a:rPr>
              <a:t>Epa!</a:t>
            </a:r>
            <a:endParaRPr sz="6000" dirty="0">
              <a:solidFill>
                <a:schemeClr val="accent5"/>
              </a:solidFill>
            </a:endParaRPr>
          </a:p>
        </p:txBody>
      </p:sp>
      <p:sp>
        <p:nvSpPr>
          <p:cNvPr id="69" name="Google Shape;69;p13"/>
          <p:cNvSpPr txBox="1">
            <a:spLocks noGrp="1"/>
          </p:cNvSpPr>
          <p:nvPr>
            <p:ph type="subTitle" idx="4294967295"/>
          </p:nvPr>
        </p:nvSpPr>
        <p:spPr>
          <a:xfrm>
            <a:off x="1359900" y="1919409"/>
            <a:ext cx="6424200" cy="1207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 smtClean="0">
                <a:solidFill>
                  <a:schemeClr val="lt1"/>
                </a:solidFill>
              </a:rPr>
              <a:t>Recuerda que puedes encontrame en 0414-2273225</a:t>
            </a:r>
          </a:p>
          <a:p>
            <a:pPr marL="0" lvl="0" indent="0" algn="ctr" rtl="0"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 dirty="0" smtClean="0">
                <a:solidFill>
                  <a:schemeClr val="bg1"/>
                </a:solidFill>
                <a:hlinkClick r:id="rId3"/>
              </a:rPr>
              <a:t>bcamacar@ucab.edu.ve</a:t>
            </a:r>
            <a:endParaRPr lang="en" b="1" dirty="0" smtClean="0">
              <a:solidFill>
                <a:schemeClr val="bg1"/>
              </a:solidFill>
            </a:endParaRPr>
          </a:p>
          <a:p>
            <a:pPr marL="0" lvl="0" indent="0" algn="ctr" rtl="0"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endParaRPr b="1" dirty="0">
              <a:solidFill>
                <a:schemeClr val="lt1"/>
              </a:solidFill>
            </a:endParaRPr>
          </a:p>
        </p:txBody>
      </p:sp>
      <p:pic>
        <p:nvPicPr>
          <p:cNvPr id="71" name="Google Shape;71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12388" y="2948650"/>
            <a:ext cx="5119224" cy="219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andys template">
  <a:themeElements>
    <a:clrScheme name="Custom 347">
      <a:dk1>
        <a:srgbClr val="353149"/>
      </a:dk1>
      <a:lt1>
        <a:srgbClr val="FFFFFF"/>
      </a:lt1>
      <a:dk2>
        <a:srgbClr val="9B8D99"/>
      </a:dk2>
      <a:lt2>
        <a:srgbClr val="E6E5EF"/>
      </a:lt2>
      <a:accent1>
        <a:srgbClr val="FC8172"/>
      </a:accent1>
      <a:accent2>
        <a:srgbClr val="DF4584"/>
      </a:accent2>
      <a:accent3>
        <a:srgbClr val="8579E1"/>
      </a:accent3>
      <a:accent4>
        <a:srgbClr val="432581"/>
      </a:accent4>
      <a:accent5>
        <a:srgbClr val="E5C771"/>
      </a:accent5>
      <a:accent6>
        <a:srgbClr val="DB951D"/>
      </a:accent6>
      <a:hlink>
        <a:srgbClr val="432581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91</Words>
  <Application>Microsoft Office PowerPoint</Application>
  <PresentationFormat>Presentación en pantalla (16:9)</PresentationFormat>
  <Paragraphs>7</Paragraphs>
  <Slides>3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Fredoka One</vt:lpstr>
      <vt:lpstr>Nunito</vt:lpstr>
      <vt:lpstr>Sandys template</vt:lpstr>
      <vt:lpstr>Instrucciones del Módulo</vt:lpstr>
      <vt:lpstr>¿Cómo vas a estudiar este módulo?</vt:lpstr>
      <vt:lpstr>Epa!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Usuario</dc:creator>
  <cp:lastModifiedBy>Usuario</cp:lastModifiedBy>
  <cp:revision>8</cp:revision>
  <dcterms:modified xsi:type="dcterms:W3CDTF">2021-11-05T10:19:09Z</dcterms:modified>
</cp:coreProperties>
</file>