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60" r:id="rId4"/>
    <p:sldId id="261" r:id="rId5"/>
    <p:sldId id="262" r:id="rId6"/>
    <p:sldId id="258" r:id="rId7"/>
    <p:sldId id="283" r:id="rId8"/>
  </p:sldIdLst>
  <p:sldSz cx="9144000" cy="5143500" type="screen16x9"/>
  <p:notesSz cx="9144000" cy="5143500"/>
  <p:defaultText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0000"/>
    <a:srgbClr val="008000"/>
    <a:srgbClr val="CC0099"/>
    <a:srgbClr val="FF3300"/>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37" d="100"/>
          <a:sy n="137" d="100"/>
        </p:scale>
        <p:origin x="-228" y="-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44799" y="2228259"/>
            <a:ext cx="7254400" cy="482600"/>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984900" y="2913056"/>
            <a:ext cx="7174199" cy="85217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10/22/2021</a:t>
            </a:fld>
            <a:endParaRPr lang="en-US"/>
          </a:p>
        </p:txBody>
      </p:sp>
      <p:sp>
        <p:nvSpPr>
          <p:cNvPr id="6" name="Holder 6"/>
          <p:cNvSpPr>
            <a:spLocks noGrp="1"/>
          </p:cNvSpPr>
          <p:nvPr>
            <p:ph type="sldNum" sz="quarter" idx="7"/>
          </p:nvPr>
        </p:nvSpPr>
        <p:spPr/>
        <p:txBody>
          <a:bodyPr lIns="0" tIns="0" rIns="0" bIns="0"/>
          <a:lstStyle>
            <a:lvl1pPr>
              <a:defRPr sz="1000" b="0" i="0">
                <a:solidFill>
                  <a:srgbClr val="595959"/>
                </a:solidFill>
                <a:latin typeface="Arial"/>
                <a:cs typeface="Arial"/>
              </a:defRPr>
            </a:lvl1pPr>
          </a:lstStyle>
          <a:p>
            <a:pPr marL="38100">
              <a:lnSpc>
                <a:spcPct val="100000"/>
              </a:lnSpc>
              <a:spcBef>
                <a:spcPts val="5"/>
              </a:spcBef>
            </a:pPr>
            <a:fld id="{81D60167-4931-47E6-BA6A-407CBD079E47}" type="slidenum">
              <a:rPr dirty="0"/>
              <a:t>‹Nº›</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0" i="0">
                <a:solidFill>
                  <a:srgbClr val="434343"/>
                </a:solidFill>
                <a:latin typeface="Trebuchet MS"/>
                <a:cs typeface="Trebuchet MS"/>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10/22/2021</a:t>
            </a:fld>
            <a:endParaRPr lang="en-US"/>
          </a:p>
        </p:txBody>
      </p:sp>
      <p:sp>
        <p:nvSpPr>
          <p:cNvPr id="6" name="Holder 6"/>
          <p:cNvSpPr>
            <a:spLocks noGrp="1"/>
          </p:cNvSpPr>
          <p:nvPr>
            <p:ph type="sldNum" sz="quarter" idx="7"/>
          </p:nvPr>
        </p:nvSpPr>
        <p:spPr/>
        <p:txBody>
          <a:bodyPr lIns="0" tIns="0" rIns="0" bIns="0"/>
          <a:lstStyle>
            <a:lvl1pPr>
              <a:defRPr sz="1000" b="0" i="0">
                <a:solidFill>
                  <a:srgbClr val="595959"/>
                </a:solidFill>
                <a:latin typeface="Arial"/>
                <a:cs typeface="Arial"/>
              </a:defRPr>
            </a:lvl1pPr>
          </a:lstStyle>
          <a:p>
            <a:pPr marL="38100">
              <a:lnSpc>
                <a:spcPct val="100000"/>
              </a:lnSpc>
              <a:spcBef>
                <a:spcPts val="5"/>
              </a:spcBef>
            </a:pPr>
            <a:fld id="{81D60167-4931-47E6-BA6A-407CBD079E47}" type="slidenum">
              <a:rPr dirty="0"/>
              <a:t>‹Nº›</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0" i="0">
                <a:solidFill>
                  <a:srgbClr val="434343"/>
                </a:solidFill>
                <a:latin typeface="Trebuchet MS"/>
                <a:cs typeface="Trebuchet MS"/>
              </a:defRPr>
            </a:lvl1pPr>
          </a:lstStyle>
          <a:p>
            <a:endParaRPr/>
          </a:p>
        </p:txBody>
      </p:sp>
      <p:sp>
        <p:nvSpPr>
          <p:cNvPr id="3" name="Holder 3"/>
          <p:cNvSpPr>
            <a:spLocks noGrp="1"/>
          </p:cNvSpPr>
          <p:nvPr>
            <p:ph sz="half" idx="2"/>
          </p:nvPr>
        </p:nvSpPr>
        <p:spPr>
          <a:xfrm>
            <a:off x="457200" y="1183005"/>
            <a:ext cx="3977640" cy="339471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183005"/>
            <a:ext cx="3977640" cy="339471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10/22/2021</a:t>
            </a:fld>
            <a:endParaRPr lang="en-US"/>
          </a:p>
        </p:txBody>
      </p:sp>
      <p:sp>
        <p:nvSpPr>
          <p:cNvPr id="7" name="Holder 7"/>
          <p:cNvSpPr>
            <a:spLocks noGrp="1"/>
          </p:cNvSpPr>
          <p:nvPr>
            <p:ph type="sldNum" sz="quarter" idx="7"/>
          </p:nvPr>
        </p:nvSpPr>
        <p:spPr/>
        <p:txBody>
          <a:bodyPr lIns="0" tIns="0" rIns="0" bIns="0"/>
          <a:lstStyle>
            <a:lvl1pPr>
              <a:defRPr sz="1000" b="0" i="0">
                <a:solidFill>
                  <a:srgbClr val="595959"/>
                </a:solidFill>
                <a:latin typeface="Arial"/>
                <a:cs typeface="Arial"/>
              </a:defRPr>
            </a:lvl1pPr>
          </a:lstStyle>
          <a:p>
            <a:pPr marL="38100">
              <a:lnSpc>
                <a:spcPct val="100000"/>
              </a:lnSpc>
              <a:spcBef>
                <a:spcPts val="5"/>
              </a:spcBef>
            </a:pPr>
            <a:fld id="{81D60167-4931-47E6-BA6A-407CBD079E47}" type="slidenum">
              <a:rPr dirty="0"/>
              <a:t>‹Nº›</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9143999" cy="5143499"/>
          </a:xfrm>
          <a:prstGeom prst="rect">
            <a:avLst/>
          </a:prstGeom>
        </p:spPr>
      </p:pic>
      <p:pic>
        <p:nvPicPr>
          <p:cNvPr id="17" name="bg object 17"/>
          <p:cNvPicPr/>
          <p:nvPr/>
        </p:nvPicPr>
        <p:blipFill>
          <a:blip r:embed="rId3" cstate="print"/>
          <a:stretch>
            <a:fillRect/>
          </a:stretch>
        </p:blipFill>
        <p:spPr>
          <a:xfrm>
            <a:off x="216200" y="170625"/>
            <a:ext cx="8710599" cy="4843100"/>
          </a:xfrm>
          <a:prstGeom prst="rect">
            <a:avLst/>
          </a:prstGeom>
        </p:spPr>
      </p:pic>
      <p:sp>
        <p:nvSpPr>
          <p:cNvPr id="2" name="Holder 2"/>
          <p:cNvSpPr>
            <a:spLocks noGrp="1"/>
          </p:cNvSpPr>
          <p:nvPr>
            <p:ph type="title"/>
          </p:nvPr>
        </p:nvSpPr>
        <p:spPr/>
        <p:txBody>
          <a:bodyPr lIns="0" tIns="0" rIns="0" bIns="0"/>
          <a:lstStyle>
            <a:lvl1pPr>
              <a:defRPr sz="3000" b="0" i="0">
                <a:solidFill>
                  <a:srgbClr val="434343"/>
                </a:solidFill>
                <a:latin typeface="Trebuchet MS"/>
                <a:cs typeface="Trebuchet M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10/22/2021</a:t>
            </a:fld>
            <a:endParaRPr lang="en-US"/>
          </a:p>
        </p:txBody>
      </p:sp>
      <p:sp>
        <p:nvSpPr>
          <p:cNvPr id="5" name="Holder 5"/>
          <p:cNvSpPr>
            <a:spLocks noGrp="1"/>
          </p:cNvSpPr>
          <p:nvPr>
            <p:ph type="sldNum" sz="quarter" idx="7"/>
          </p:nvPr>
        </p:nvSpPr>
        <p:spPr/>
        <p:txBody>
          <a:bodyPr lIns="0" tIns="0" rIns="0" bIns="0"/>
          <a:lstStyle>
            <a:lvl1pPr>
              <a:defRPr sz="1000" b="0" i="0">
                <a:solidFill>
                  <a:srgbClr val="595959"/>
                </a:solidFill>
                <a:latin typeface="Arial"/>
                <a:cs typeface="Arial"/>
              </a:defRPr>
            </a:lvl1pPr>
          </a:lstStyle>
          <a:p>
            <a:pPr marL="38100">
              <a:lnSpc>
                <a:spcPct val="100000"/>
              </a:lnSpc>
              <a:spcBef>
                <a:spcPts val="5"/>
              </a:spcBef>
            </a:pPr>
            <a:fld id="{81D60167-4931-47E6-BA6A-407CBD079E47}" type="slidenum">
              <a:rPr dirty="0"/>
              <a:t>‹Nº›</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10/22/2021</a:t>
            </a:fld>
            <a:endParaRPr lang="en-US"/>
          </a:p>
        </p:txBody>
      </p:sp>
      <p:sp>
        <p:nvSpPr>
          <p:cNvPr id="4" name="Holder 4"/>
          <p:cNvSpPr>
            <a:spLocks noGrp="1"/>
          </p:cNvSpPr>
          <p:nvPr>
            <p:ph type="sldNum" sz="quarter" idx="7"/>
          </p:nvPr>
        </p:nvSpPr>
        <p:spPr/>
        <p:txBody>
          <a:bodyPr lIns="0" tIns="0" rIns="0" bIns="0"/>
          <a:lstStyle>
            <a:lvl1pPr>
              <a:defRPr sz="1000" b="0" i="0">
                <a:solidFill>
                  <a:srgbClr val="595959"/>
                </a:solidFill>
                <a:latin typeface="Arial"/>
                <a:cs typeface="Arial"/>
              </a:defRPr>
            </a:lvl1pPr>
          </a:lstStyle>
          <a:p>
            <a:pPr marL="38100">
              <a:lnSpc>
                <a:spcPct val="100000"/>
              </a:lnSpc>
              <a:spcBef>
                <a:spcPts val="5"/>
              </a:spcBef>
            </a:pPr>
            <a:fld id="{81D60167-4931-47E6-BA6A-407CBD079E47}" type="slidenum">
              <a:rPr dirty="0"/>
              <a:t>‹Nº›</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0"/>
            <a:ext cx="9143999" cy="5143499"/>
          </a:xfrm>
          <a:prstGeom prst="rect">
            <a:avLst/>
          </a:prstGeom>
        </p:spPr>
      </p:pic>
      <p:sp>
        <p:nvSpPr>
          <p:cNvPr id="2" name="Holder 2"/>
          <p:cNvSpPr>
            <a:spLocks noGrp="1"/>
          </p:cNvSpPr>
          <p:nvPr>
            <p:ph type="title"/>
          </p:nvPr>
        </p:nvSpPr>
        <p:spPr>
          <a:xfrm>
            <a:off x="2559809" y="862884"/>
            <a:ext cx="4024380" cy="482600"/>
          </a:xfrm>
          <a:prstGeom prst="rect">
            <a:avLst/>
          </a:prstGeom>
        </p:spPr>
        <p:txBody>
          <a:bodyPr wrap="square" lIns="0" tIns="0" rIns="0" bIns="0">
            <a:spAutoFit/>
          </a:bodyPr>
          <a:lstStyle>
            <a:lvl1pPr>
              <a:defRPr sz="3000" b="0" i="0">
                <a:solidFill>
                  <a:srgbClr val="434343"/>
                </a:solidFill>
                <a:latin typeface="Trebuchet MS"/>
                <a:cs typeface="Trebuchet MS"/>
              </a:defRPr>
            </a:lvl1pPr>
          </a:lstStyle>
          <a:p>
            <a:endParaRPr/>
          </a:p>
        </p:txBody>
      </p:sp>
      <p:sp>
        <p:nvSpPr>
          <p:cNvPr id="3" name="Holder 3"/>
          <p:cNvSpPr>
            <a:spLocks noGrp="1"/>
          </p:cNvSpPr>
          <p:nvPr>
            <p:ph type="body" idx="1"/>
          </p:nvPr>
        </p:nvSpPr>
        <p:spPr>
          <a:xfrm>
            <a:off x="4616887" y="1709562"/>
            <a:ext cx="3809365" cy="146685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108960" y="4783455"/>
            <a:ext cx="2926080" cy="25717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4783455"/>
            <a:ext cx="2103120" cy="25717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10/22/2021</a:t>
            </a:fld>
            <a:endParaRPr lang="en-US"/>
          </a:p>
        </p:txBody>
      </p:sp>
      <p:sp>
        <p:nvSpPr>
          <p:cNvPr id="6" name="Holder 6"/>
          <p:cNvSpPr>
            <a:spLocks noGrp="1"/>
          </p:cNvSpPr>
          <p:nvPr>
            <p:ph type="sldNum" sz="quarter" idx="7"/>
          </p:nvPr>
        </p:nvSpPr>
        <p:spPr>
          <a:xfrm>
            <a:off x="8756125" y="4778067"/>
            <a:ext cx="217804" cy="167639"/>
          </a:xfrm>
          <a:prstGeom prst="rect">
            <a:avLst/>
          </a:prstGeom>
        </p:spPr>
        <p:txBody>
          <a:bodyPr wrap="square" lIns="0" tIns="0" rIns="0" bIns="0">
            <a:spAutoFit/>
          </a:bodyPr>
          <a:lstStyle>
            <a:lvl1pPr>
              <a:defRPr sz="1000" b="0" i="0">
                <a:solidFill>
                  <a:srgbClr val="595959"/>
                </a:solidFill>
                <a:latin typeface="Arial"/>
                <a:cs typeface="Arial"/>
              </a:defRPr>
            </a:lvl1pPr>
          </a:lstStyle>
          <a:p>
            <a:pPr marL="38100">
              <a:lnSpc>
                <a:spcPct val="100000"/>
              </a:lnSpc>
              <a:spcBef>
                <a:spcPts val="5"/>
              </a:spcBef>
            </a:pPr>
            <a:fld id="{81D60167-4931-47E6-BA6A-407CBD079E47}" type="slidenum">
              <a:rPr dirty="0"/>
              <a:t>‹Nº›</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hyperlink" Target="mailto:belkisceciliacamacaro@gmail.com" TargetMode="External"/><Relationship Id="rId1" Type="http://schemas.openxmlformats.org/officeDocument/2006/relationships/slideLayout" Target="../slideLayouts/slideLayout5.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0.jp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9143999" cy="5143499"/>
          </a:xfrm>
          <a:prstGeom prst="rect">
            <a:avLst/>
          </a:prstGeom>
        </p:spPr>
      </p:pic>
      <p:sp>
        <p:nvSpPr>
          <p:cNvPr id="3" name="object 3"/>
          <p:cNvSpPr/>
          <p:nvPr/>
        </p:nvSpPr>
        <p:spPr>
          <a:xfrm>
            <a:off x="2746749" y="4203849"/>
            <a:ext cx="6397625" cy="400685"/>
          </a:xfrm>
          <a:custGeom>
            <a:avLst/>
            <a:gdLst/>
            <a:ahLst/>
            <a:cxnLst/>
            <a:rect l="l" t="t" r="r" b="b"/>
            <a:pathLst>
              <a:path w="6397625" h="400685">
                <a:moveTo>
                  <a:pt x="6397199" y="400199"/>
                </a:moveTo>
                <a:lnTo>
                  <a:pt x="0" y="400199"/>
                </a:lnTo>
                <a:lnTo>
                  <a:pt x="0" y="0"/>
                </a:lnTo>
                <a:lnTo>
                  <a:pt x="6397199" y="0"/>
                </a:lnTo>
                <a:lnTo>
                  <a:pt x="6397199" y="400199"/>
                </a:lnTo>
                <a:close/>
              </a:path>
            </a:pathLst>
          </a:custGeom>
          <a:solidFill>
            <a:srgbClr val="FFFFFF"/>
          </a:solidFill>
        </p:spPr>
        <p:txBody>
          <a:bodyPr wrap="square" lIns="0" tIns="0" rIns="0" bIns="0" rtlCol="0"/>
          <a:lstStyle/>
          <a:p>
            <a:endParaRPr/>
          </a:p>
        </p:txBody>
      </p:sp>
      <p:sp>
        <p:nvSpPr>
          <p:cNvPr id="4" name="object 4"/>
          <p:cNvSpPr txBox="1"/>
          <p:nvPr/>
        </p:nvSpPr>
        <p:spPr>
          <a:xfrm>
            <a:off x="5791200" y="4325085"/>
            <a:ext cx="2632075" cy="289823"/>
          </a:xfrm>
          <a:prstGeom prst="rect">
            <a:avLst/>
          </a:prstGeom>
        </p:spPr>
        <p:txBody>
          <a:bodyPr vert="horz" wrap="square" lIns="0" tIns="12700" rIns="0" bIns="0" rtlCol="0">
            <a:spAutoFit/>
          </a:bodyPr>
          <a:lstStyle/>
          <a:p>
            <a:pPr marL="12700" algn="just">
              <a:lnSpc>
                <a:spcPct val="100000"/>
              </a:lnSpc>
              <a:spcBef>
                <a:spcPts val="100"/>
              </a:spcBef>
            </a:pPr>
            <a:r>
              <a:rPr lang="es-VE" b="1" spc="85" dirty="0" smtClean="0">
                <a:solidFill>
                  <a:srgbClr val="37761C"/>
                </a:solidFill>
                <a:latin typeface="Trebuchet MS"/>
                <a:cs typeface="Trebuchet MS"/>
              </a:rPr>
              <a:t>Prof. Belkis </a:t>
            </a:r>
            <a:r>
              <a:rPr lang="es-VE" b="1" spc="85" dirty="0" err="1" smtClean="0">
                <a:solidFill>
                  <a:srgbClr val="37761C"/>
                </a:solidFill>
                <a:latin typeface="Trebuchet MS"/>
                <a:cs typeface="Trebuchet MS"/>
              </a:rPr>
              <a:t>Camacaro</a:t>
            </a:r>
            <a:endParaRPr sz="1800" b="1" dirty="0">
              <a:latin typeface="Trebuchet MS"/>
              <a:cs typeface="Trebuchet MS"/>
            </a:endParaRPr>
          </a:p>
        </p:txBody>
      </p:sp>
      <p:sp>
        <p:nvSpPr>
          <p:cNvPr id="5" name="object 5"/>
          <p:cNvSpPr/>
          <p:nvPr/>
        </p:nvSpPr>
        <p:spPr>
          <a:xfrm>
            <a:off x="2746799" y="3629500"/>
            <a:ext cx="6397625" cy="617855"/>
          </a:xfrm>
          <a:custGeom>
            <a:avLst/>
            <a:gdLst/>
            <a:ahLst/>
            <a:cxnLst/>
            <a:rect l="l" t="t" r="r" b="b"/>
            <a:pathLst>
              <a:path w="6397625" h="617854">
                <a:moveTo>
                  <a:pt x="6397199" y="617399"/>
                </a:moveTo>
                <a:lnTo>
                  <a:pt x="0" y="617399"/>
                </a:lnTo>
                <a:lnTo>
                  <a:pt x="0" y="0"/>
                </a:lnTo>
                <a:lnTo>
                  <a:pt x="6397199" y="0"/>
                </a:lnTo>
                <a:lnTo>
                  <a:pt x="6397199" y="617399"/>
                </a:lnTo>
                <a:close/>
              </a:path>
            </a:pathLst>
          </a:custGeom>
          <a:solidFill>
            <a:srgbClr val="FFFFFF"/>
          </a:solidFill>
        </p:spPr>
        <p:txBody>
          <a:bodyPr wrap="square" lIns="0" tIns="0" rIns="0" bIns="0" rtlCol="0"/>
          <a:lstStyle/>
          <a:p>
            <a:endParaRPr/>
          </a:p>
        </p:txBody>
      </p:sp>
      <p:sp>
        <p:nvSpPr>
          <p:cNvPr id="6" name="object 6"/>
          <p:cNvSpPr txBox="1"/>
          <p:nvPr/>
        </p:nvSpPr>
        <p:spPr>
          <a:xfrm>
            <a:off x="3164737" y="3681660"/>
            <a:ext cx="5562600" cy="382156"/>
          </a:xfrm>
          <a:prstGeom prst="rect">
            <a:avLst/>
          </a:prstGeom>
        </p:spPr>
        <p:txBody>
          <a:bodyPr vert="horz" wrap="square" lIns="0" tIns="12700" rIns="0" bIns="0" rtlCol="0">
            <a:spAutoFit/>
          </a:bodyPr>
          <a:lstStyle/>
          <a:p>
            <a:pPr marL="12700" algn="ctr">
              <a:lnSpc>
                <a:spcPct val="100000"/>
              </a:lnSpc>
              <a:spcBef>
                <a:spcPts val="100"/>
              </a:spcBef>
            </a:pPr>
            <a:r>
              <a:rPr lang="es-VE" sz="2400" b="1" spc="75" dirty="0" smtClean="0">
                <a:solidFill>
                  <a:srgbClr val="CC0000"/>
                </a:solidFill>
                <a:latin typeface="Trebuchet MS"/>
                <a:cs typeface="Trebuchet MS"/>
              </a:rPr>
              <a:t>INSTRUCCIONES DE USO AULA M7</a:t>
            </a:r>
            <a:endParaRPr sz="2400" dirty="0">
              <a:latin typeface="Trebuchet MS"/>
              <a:cs typeface="Trebuchet MS"/>
            </a:endParaRPr>
          </a:p>
        </p:txBody>
      </p:sp>
      <p:pic>
        <p:nvPicPr>
          <p:cNvPr id="7" name="Imagen 6"/>
          <p:cNvPicPr>
            <a:picLocks noChangeAspect="1"/>
          </p:cNvPicPr>
          <p:nvPr/>
        </p:nvPicPr>
        <p:blipFill>
          <a:blip r:embed="rId3"/>
          <a:stretch>
            <a:fillRect/>
          </a:stretch>
        </p:blipFill>
        <p:spPr>
          <a:xfrm>
            <a:off x="-425" y="0"/>
            <a:ext cx="1542422" cy="173355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title"/>
          </p:nvPr>
        </p:nvSpPr>
        <p:spPr>
          <a:xfrm>
            <a:off x="1210924" y="438150"/>
            <a:ext cx="7323475" cy="443711"/>
          </a:xfrm>
          <a:prstGeom prst="rect">
            <a:avLst/>
          </a:prstGeom>
        </p:spPr>
        <p:txBody>
          <a:bodyPr vert="horz" wrap="square" lIns="0" tIns="12700" rIns="0" bIns="0" rtlCol="0">
            <a:spAutoFit/>
          </a:bodyPr>
          <a:lstStyle/>
          <a:p>
            <a:pPr marL="12700">
              <a:lnSpc>
                <a:spcPct val="100000"/>
              </a:lnSpc>
              <a:spcBef>
                <a:spcPts val="100"/>
              </a:spcBef>
            </a:pPr>
            <a:r>
              <a:rPr sz="2800" spc="225" dirty="0">
                <a:solidFill>
                  <a:srgbClr val="008000"/>
                </a:solidFill>
              </a:rPr>
              <a:t>INSTRUCCIONES</a:t>
            </a:r>
            <a:r>
              <a:rPr sz="2800" spc="-175" dirty="0">
                <a:solidFill>
                  <a:srgbClr val="008000"/>
                </a:solidFill>
              </a:rPr>
              <a:t> </a:t>
            </a:r>
            <a:r>
              <a:rPr sz="2800" spc="260" dirty="0">
                <a:solidFill>
                  <a:srgbClr val="008000"/>
                </a:solidFill>
              </a:rPr>
              <a:t>DE</a:t>
            </a:r>
            <a:r>
              <a:rPr sz="2800" spc="-170" dirty="0">
                <a:solidFill>
                  <a:srgbClr val="008000"/>
                </a:solidFill>
              </a:rPr>
              <a:t> </a:t>
            </a:r>
            <a:r>
              <a:rPr sz="2800" spc="305" dirty="0" smtClean="0">
                <a:solidFill>
                  <a:srgbClr val="008000"/>
                </a:solidFill>
              </a:rPr>
              <a:t>USO</a:t>
            </a:r>
            <a:r>
              <a:rPr lang="es-VE" sz="2800" spc="305" dirty="0" smtClean="0">
                <a:solidFill>
                  <a:srgbClr val="008000"/>
                </a:solidFill>
              </a:rPr>
              <a:t> DEL AULA (M7)</a:t>
            </a:r>
            <a:endParaRPr sz="2800" spc="305" dirty="0">
              <a:solidFill>
                <a:srgbClr val="008000"/>
              </a:solidFill>
            </a:endParaRPr>
          </a:p>
        </p:txBody>
      </p:sp>
      <p:sp>
        <p:nvSpPr>
          <p:cNvPr id="6" name="object 6"/>
          <p:cNvSpPr txBox="1"/>
          <p:nvPr/>
        </p:nvSpPr>
        <p:spPr>
          <a:xfrm>
            <a:off x="1210925" y="1214010"/>
            <a:ext cx="7289165" cy="3236142"/>
          </a:xfrm>
          <a:prstGeom prst="rect">
            <a:avLst/>
          </a:prstGeom>
        </p:spPr>
        <p:txBody>
          <a:bodyPr vert="horz" wrap="square" lIns="0" tIns="34925" rIns="0" bIns="0" rtlCol="0">
            <a:spAutoFit/>
          </a:bodyPr>
          <a:lstStyle/>
          <a:p>
            <a:pPr algn="just">
              <a:lnSpc>
                <a:spcPct val="100000"/>
              </a:lnSpc>
              <a:spcBef>
                <a:spcPts val="5"/>
              </a:spcBef>
            </a:pPr>
            <a:r>
              <a:rPr lang="es-VE" sz="1600" dirty="0" smtClean="0">
                <a:latin typeface="Trebuchet MS"/>
                <a:cs typeface="Trebuchet MS"/>
              </a:rPr>
              <a:t>Estimado estudiante, sé bienvenido a tu aula virtual en M7, antes de seguir adelante conviene que sepas cómo funciona tu aula, y al respecto me permito darte unos </a:t>
            </a:r>
            <a:r>
              <a:rPr lang="es-VE" sz="1600" dirty="0" err="1" smtClean="0">
                <a:latin typeface="Trebuchet MS"/>
                <a:cs typeface="Trebuchet MS"/>
              </a:rPr>
              <a:t>tips</a:t>
            </a:r>
            <a:r>
              <a:rPr lang="es-VE" sz="1600" dirty="0" smtClean="0">
                <a:latin typeface="Trebuchet MS"/>
                <a:cs typeface="Trebuchet MS"/>
              </a:rPr>
              <a:t> para que navegues fácilmente y sin buscar aquí y allá y perder el tiempo:</a:t>
            </a:r>
          </a:p>
          <a:p>
            <a:pPr algn="just">
              <a:lnSpc>
                <a:spcPct val="100000"/>
              </a:lnSpc>
              <a:spcBef>
                <a:spcPts val="5"/>
              </a:spcBef>
            </a:pPr>
            <a:r>
              <a:rPr lang="es-VE" sz="1600" dirty="0" smtClean="0">
                <a:latin typeface="Trebuchet MS"/>
                <a:cs typeface="Trebuchet MS"/>
              </a:rPr>
              <a:t>-No busques materiales en archivos, </a:t>
            </a:r>
            <a:r>
              <a:rPr lang="es-VE" sz="1600" b="1" dirty="0" smtClean="0">
                <a:solidFill>
                  <a:srgbClr val="FF3300"/>
                </a:solidFill>
                <a:latin typeface="Trebuchet MS"/>
                <a:cs typeface="Trebuchet MS"/>
              </a:rPr>
              <a:t>búscalos en Página de Inicio</a:t>
            </a:r>
            <a:r>
              <a:rPr lang="es-VE" sz="1600" dirty="0" smtClean="0">
                <a:latin typeface="Trebuchet MS"/>
                <a:cs typeface="Trebuchet MS"/>
              </a:rPr>
              <a:t>, allí están los módulos con sus respectivos materiales, tareas y otros.</a:t>
            </a:r>
          </a:p>
          <a:p>
            <a:pPr algn="just">
              <a:lnSpc>
                <a:spcPct val="100000"/>
              </a:lnSpc>
              <a:spcBef>
                <a:spcPts val="5"/>
              </a:spcBef>
            </a:pPr>
            <a:r>
              <a:rPr lang="es-VE" sz="1600" dirty="0" smtClean="0">
                <a:latin typeface="Trebuchet MS"/>
                <a:cs typeface="Trebuchet MS"/>
              </a:rPr>
              <a:t>-Siempre revisa los Anuncios porque la profesora usará esta funcionalidad para comunicarse contigo y con tu grupo.</a:t>
            </a:r>
          </a:p>
          <a:p>
            <a:pPr algn="just">
              <a:lnSpc>
                <a:spcPct val="100000"/>
              </a:lnSpc>
              <a:spcBef>
                <a:spcPts val="5"/>
              </a:spcBef>
            </a:pPr>
            <a:r>
              <a:rPr lang="es-VE" sz="1600" dirty="0" smtClean="0">
                <a:latin typeface="Trebuchet MS"/>
                <a:cs typeface="Trebuchet MS"/>
              </a:rPr>
              <a:t>-Revisa tus calificaciones en M7, así como los comentarios que eventualmente pueda realizar la profesora sobre tu actividad evaluativa o tarea.</a:t>
            </a:r>
          </a:p>
          <a:p>
            <a:pPr algn="just">
              <a:lnSpc>
                <a:spcPct val="100000"/>
              </a:lnSpc>
              <a:spcBef>
                <a:spcPts val="5"/>
              </a:spcBef>
            </a:pPr>
            <a:r>
              <a:rPr lang="es-VE" sz="1600" dirty="0" smtClean="0">
                <a:latin typeface="Trebuchet MS"/>
                <a:cs typeface="Trebuchet MS"/>
              </a:rPr>
              <a:t>-Dale un vistazo a tus notas en Secretaría y compara tus notas con las obtenidas en M7, no sea que la profesora al pasar las notas de M7 haya cometido algún error.</a:t>
            </a:r>
          </a:p>
        </p:txBody>
      </p:sp>
      <p:sp>
        <p:nvSpPr>
          <p:cNvPr id="10" name="object 10"/>
          <p:cNvSpPr txBox="1">
            <a:spLocks noGrp="1"/>
          </p:cNvSpPr>
          <p:nvPr>
            <p:ph type="sldNum" sz="quarter" idx="7"/>
          </p:nvPr>
        </p:nvSpPr>
        <p:spPr>
          <a:prstGeom prst="rect">
            <a:avLst/>
          </a:prstGeom>
        </p:spPr>
        <p:txBody>
          <a:bodyPr vert="horz" wrap="square" lIns="0" tIns="635" rIns="0" bIns="0" rtlCol="0">
            <a:spAutoFit/>
          </a:bodyPr>
          <a:lstStyle/>
          <a:p>
            <a:pPr marL="38100">
              <a:lnSpc>
                <a:spcPct val="100000"/>
              </a:lnSpc>
              <a:spcBef>
                <a:spcPts val="5"/>
              </a:spcBef>
            </a:pPr>
            <a:fld id="{81D60167-4931-47E6-BA6A-407CBD079E47}" type="slidenum">
              <a:rPr dirty="0"/>
              <a:t>2</a:t>
            </a:fld>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895600" y="574593"/>
            <a:ext cx="5504180" cy="4245714"/>
          </a:xfrm>
          <a:prstGeom prst="rect">
            <a:avLst/>
          </a:prstGeom>
        </p:spPr>
        <p:txBody>
          <a:bodyPr vert="horz" wrap="square" lIns="0" tIns="10795" rIns="0" bIns="0" rtlCol="0">
            <a:spAutoFit/>
          </a:bodyPr>
          <a:lstStyle/>
          <a:p>
            <a:pPr marL="12700" marR="5080" algn="just">
              <a:lnSpc>
                <a:spcPct val="100699"/>
              </a:lnSpc>
              <a:spcBef>
                <a:spcPts val="85"/>
              </a:spcBef>
            </a:pPr>
            <a:r>
              <a:rPr lang="es-VE" sz="1800" b="1" dirty="0" smtClean="0">
                <a:solidFill>
                  <a:srgbClr val="008000"/>
                </a:solidFill>
                <a:latin typeface="Trebuchet MS"/>
                <a:cs typeface="Trebuchet MS"/>
              </a:rPr>
              <a:t>Otra recomendación</a:t>
            </a:r>
            <a:r>
              <a:rPr lang="es-VE" sz="1800" dirty="0" smtClean="0">
                <a:latin typeface="Trebuchet MS"/>
                <a:cs typeface="Trebuchet MS"/>
              </a:rPr>
              <a:t>:</a:t>
            </a:r>
          </a:p>
          <a:p>
            <a:pPr marL="12700" marR="5080" algn="just">
              <a:lnSpc>
                <a:spcPct val="100699"/>
              </a:lnSpc>
              <a:spcBef>
                <a:spcPts val="85"/>
              </a:spcBef>
            </a:pPr>
            <a:endParaRPr lang="es-VE" sz="1800" dirty="0" smtClean="0">
              <a:latin typeface="Trebuchet MS"/>
              <a:cs typeface="Trebuchet MS"/>
            </a:endParaRPr>
          </a:p>
          <a:p>
            <a:pPr marL="12700" marR="5080" algn="just">
              <a:lnSpc>
                <a:spcPct val="100699"/>
              </a:lnSpc>
              <a:spcBef>
                <a:spcPts val="85"/>
              </a:spcBef>
            </a:pPr>
            <a:r>
              <a:rPr lang="es-VE" dirty="0" smtClean="0">
                <a:latin typeface="Trebuchet MS"/>
                <a:cs typeface="Trebuchet MS"/>
              </a:rPr>
              <a:t>-Revisa el Plan de Clases y el Plan de Evaluación para que te mantengas al tanto de en qué día toca encuentro presencial en el campus y cuándo toca clase asíncrona en M7.</a:t>
            </a:r>
          </a:p>
          <a:p>
            <a:pPr marL="12700" marR="5080" algn="just">
              <a:lnSpc>
                <a:spcPct val="100699"/>
              </a:lnSpc>
              <a:spcBef>
                <a:spcPts val="85"/>
              </a:spcBef>
            </a:pPr>
            <a:r>
              <a:rPr lang="es-VE" sz="1800" dirty="0" smtClean="0">
                <a:latin typeface="Trebuchet MS"/>
                <a:cs typeface="Trebuchet MS"/>
              </a:rPr>
              <a:t>-Dale un vistazo al Plan de Evaluaciones, anota las fechas, tipo de evaluación, valor y contenido a evaluar en tu cuaderno o algún sitio visible para que te organices, administres bien tu tiempo de estudio y realización de la actividad evaluativa, y sobre todo para que no andes perdido (a) preguntando tipo de encuentro, fechas, evaluaciones, entre otros, ya que para eso se te entrega un Plan de Clases y Plan de Evaluación.</a:t>
            </a:r>
            <a:endParaRPr sz="1800" dirty="0">
              <a:latin typeface="Trebuchet MS"/>
              <a:cs typeface="Trebuchet MS"/>
            </a:endParaRPr>
          </a:p>
        </p:txBody>
      </p:sp>
      <p:pic>
        <p:nvPicPr>
          <p:cNvPr id="3" name="object 3"/>
          <p:cNvPicPr/>
          <p:nvPr/>
        </p:nvPicPr>
        <p:blipFill>
          <a:blip r:embed="rId2" cstate="print"/>
          <a:stretch>
            <a:fillRect/>
          </a:stretch>
        </p:blipFill>
        <p:spPr>
          <a:xfrm>
            <a:off x="651150" y="1632374"/>
            <a:ext cx="2053548" cy="1878749"/>
          </a:xfrm>
          <a:prstGeom prst="rect">
            <a:avLst/>
          </a:prstGeom>
        </p:spPr>
      </p:pic>
      <p:sp>
        <p:nvSpPr>
          <p:cNvPr id="4" name="object 4"/>
          <p:cNvSpPr txBox="1">
            <a:spLocks noGrp="1"/>
          </p:cNvSpPr>
          <p:nvPr>
            <p:ph type="sldNum" sz="quarter" idx="7"/>
          </p:nvPr>
        </p:nvSpPr>
        <p:spPr>
          <a:prstGeom prst="rect">
            <a:avLst/>
          </a:prstGeom>
        </p:spPr>
        <p:txBody>
          <a:bodyPr vert="horz" wrap="square" lIns="0" tIns="635" rIns="0" bIns="0" rtlCol="0">
            <a:spAutoFit/>
          </a:bodyPr>
          <a:lstStyle/>
          <a:p>
            <a:pPr marL="38100">
              <a:lnSpc>
                <a:spcPct val="100000"/>
              </a:lnSpc>
              <a:spcBef>
                <a:spcPts val="5"/>
              </a:spcBef>
            </a:pPr>
            <a:fld id="{81D60167-4931-47E6-BA6A-407CBD079E47}" type="slidenum">
              <a:rPr dirty="0"/>
              <a:t>3</a:t>
            </a:fld>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56587" y="590550"/>
            <a:ext cx="5400040" cy="391160"/>
          </a:xfrm>
          <a:prstGeom prst="rect">
            <a:avLst/>
          </a:prstGeom>
        </p:spPr>
        <p:txBody>
          <a:bodyPr vert="horz" wrap="square" lIns="0" tIns="12700" rIns="0" bIns="0" rtlCol="0">
            <a:spAutoFit/>
          </a:bodyPr>
          <a:lstStyle/>
          <a:p>
            <a:pPr marL="12700" algn="ctr">
              <a:lnSpc>
                <a:spcPct val="100000"/>
              </a:lnSpc>
              <a:spcBef>
                <a:spcPts val="100"/>
              </a:spcBef>
            </a:pPr>
            <a:r>
              <a:rPr lang="es-VE" sz="2400" dirty="0" smtClean="0">
                <a:solidFill>
                  <a:srgbClr val="CC0000"/>
                </a:solidFill>
              </a:rPr>
              <a:t>Unidades del Plan de Clases</a:t>
            </a:r>
            <a:endParaRPr sz="2400" dirty="0">
              <a:solidFill>
                <a:srgbClr val="CC0000"/>
              </a:solidFill>
            </a:endParaRPr>
          </a:p>
        </p:txBody>
      </p:sp>
      <p:sp>
        <p:nvSpPr>
          <p:cNvPr id="3" name="object 3"/>
          <p:cNvSpPr txBox="1"/>
          <p:nvPr/>
        </p:nvSpPr>
        <p:spPr>
          <a:xfrm>
            <a:off x="2481339" y="1211125"/>
            <a:ext cx="5550535" cy="3270126"/>
          </a:xfrm>
          <a:prstGeom prst="rect">
            <a:avLst/>
          </a:prstGeom>
        </p:spPr>
        <p:txBody>
          <a:bodyPr vert="horz" wrap="square" lIns="0" tIns="12700" rIns="0" bIns="0" rtlCol="0">
            <a:spAutoFit/>
          </a:bodyPr>
          <a:lstStyle/>
          <a:p>
            <a:pPr marL="214629" indent="-202565" algn="just">
              <a:lnSpc>
                <a:spcPct val="100000"/>
              </a:lnSpc>
              <a:spcBef>
                <a:spcPts val="100"/>
              </a:spcBef>
              <a:buChar char="•"/>
              <a:tabLst>
                <a:tab pos="214629" algn="l"/>
                <a:tab pos="215265" algn="l"/>
              </a:tabLst>
            </a:pPr>
            <a:r>
              <a:rPr lang="es-VE" sz="1400" dirty="0" smtClean="0">
                <a:latin typeface="Trebuchet MS"/>
                <a:cs typeface="Trebuchet MS"/>
              </a:rPr>
              <a:t>La asignatura posee 4 unidades, de las cuales las tres primeras son algo extensas y se dividieron, creando varios módulos para facilitar la comprensión y el estudio de las mismas, ello quiere decir que una misma unidad posee varios módulos y corresponde un módulo por clase, te digo esto para que no te confundas pensando que tienes que leer los materiales de toda la unidad para hacer la tarea, sino que solamente leerás el material del módulo en donde está alojada la tarea.</a:t>
            </a:r>
          </a:p>
          <a:p>
            <a:pPr marL="214629" indent="-202565" algn="just">
              <a:lnSpc>
                <a:spcPct val="100000"/>
              </a:lnSpc>
              <a:spcBef>
                <a:spcPts val="100"/>
              </a:spcBef>
              <a:buChar char="•"/>
              <a:tabLst>
                <a:tab pos="214629" algn="l"/>
                <a:tab pos="215265" algn="l"/>
              </a:tabLst>
            </a:pPr>
            <a:r>
              <a:rPr lang="es-VE" sz="1400" dirty="0" smtClean="0">
                <a:latin typeface="Trebuchet MS"/>
                <a:cs typeface="Trebuchet MS"/>
              </a:rPr>
              <a:t>Por otra parte, si pierdes una evaluación, no esperes al final del semestre para recuperar la evaluación perdida, ya que el procedimiento es avisar al profesor inmediatamente de haber perdido la evaluación y se te concederá de 6 a 24 horas para recuperar la evaluación o tarea no presentada.</a:t>
            </a:r>
          </a:p>
          <a:p>
            <a:pPr marL="214629" indent="-202565" algn="just">
              <a:lnSpc>
                <a:spcPct val="100000"/>
              </a:lnSpc>
              <a:spcBef>
                <a:spcPts val="100"/>
              </a:spcBef>
              <a:buChar char="•"/>
              <a:tabLst>
                <a:tab pos="214629" algn="l"/>
                <a:tab pos="215265" algn="l"/>
              </a:tabLst>
            </a:pPr>
            <a:r>
              <a:rPr lang="es-VE" sz="1400" dirty="0" smtClean="0">
                <a:latin typeface="Trebuchet MS"/>
                <a:cs typeface="Trebuchet MS"/>
              </a:rPr>
              <a:t>De igual forma, la invitación que te hago es no acumular varias tareas o evaluaciones sin presentar.</a:t>
            </a:r>
            <a:endParaRPr sz="1400" dirty="0">
              <a:latin typeface="Trebuchet MS"/>
              <a:cs typeface="Trebuchet MS"/>
            </a:endParaRPr>
          </a:p>
        </p:txBody>
      </p:sp>
      <p:pic>
        <p:nvPicPr>
          <p:cNvPr id="4" name="object 4"/>
          <p:cNvPicPr/>
          <p:nvPr/>
        </p:nvPicPr>
        <p:blipFill>
          <a:blip r:embed="rId2" cstate="print"/>
          <a:stretch>
            <a:fillRect/>
          </a:stretch>
        </p:blipFill>
        <p:spPr>
          <a:xfrm>
            <a:off x="684475" y="1211125"/>
            <a:ext cx="1394750" cy="1394750"/>
          </a:xfrm>
          <a:prstGeom prst="rect">
            <a:avLst/>
          </a:prstGeom>
        </p:spPr>
      </p:pic>
      <p:sp>
        <p:nvSpPr>
          <p:cNvPr id="5" name="object 5"/>
          <p:cNvSpPr txBox="1">
            <a:spLocks noGrp="1"/>
          </p:cNvSpPr>
          <p:nvPr>
            <p:ph type="sldNum" sz="quarter" idx="7"/>
          </p:nvPr>
        </p:nvSpPr>
        <p:spPr>
          <a:prstGeom prst="rect">
            <a:avLst/>
          </a:prstGeom>
        </p:spPr>
        <p:txBody>
          <a:bodyPr vert="horz" wrap="square" lIns="0" tIns="635" rIns="0" bIns="0" rtlCol="0">
            <a:spAutoFit/>
          </a:bodyPr>
          <a:lstStyle/>
          <a:p>
            <a:pPr marL="38100">
              <a:lnSpc>
                <a:spcPct val="100000"/>
              </a:lnSpc>
              <a:spcBef>
                <a:spcPts val="5"/>
              </a:spcBef>
            </a:pPr>
            <a:fld id="{81D60167-4931-47E6-BA6A-407CBD079E47}" type="slidenum">
              <a:rPr dirty="0"/>
              <a:t>4</a:t>
            </a:fld>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706392" y="1997262"/>
            <a:ext cx="1731645" cy="574040"/>
          </a:xfrm>
          <a:prstGeom prst="rect">
            <a:avLst/>
          </a:prstGeom>
        </p:spPr>
        <p:txBody>
          <a:bodyPr vert="horz" wrap="square" lIns="0" tIns="12700" rIns="0" bIns="0" rtlCol="0">
            <a:spAutoFit/>
          </a:bodyPr>
          <a:lstStyle/>
          <a:p>
            <a:pPr marL="12700">
              <a:lnSpc>
                <a:spcPct val="100000"/>
              </a:lnSpc>
              <a:spcBef>
                <a:spcPts val="100"/>
              </a:spcBef>
            </a:pPr>
            <a:r>
              <a:rPr sz="3600" spc="290" dirty="0">
                <a:solidFill>
                  <a:srgbClr val="CC0000"/>
                </a:solidFill>
              </a:rPr>
              <a:t>LA</a:t>
            </a:r>
            <a:r>
              <a:rPr sz="3600" spc="-280" dirty="0">
                <a:solidFill>
                  <a:srgbClr val="CC0000"/>
                </a:solidFill>
              </a:rPr>
              <a:t> </a:t>
            </a:r>
            <a:r>
              <a:rPr sz="3600" spc="204" dirty="0">
                <a:solidFill>
                  <a:srgbClr val="CC0000"/>
                </a:solidFill>
              </a:rPr>
              <a:t>IDEA</a:t>
            </a:r>
            <a:endParaRPr sz="3600" dirty="0">
              <a:solidFill>
                <a:srgbClr val="CC0000"/>
              </a:solidFill>
            </a:endParaRPr>
          </a:p>
        </p:txBody>
      </p:sp>
      <p:sp>
        <p:nvSpPr>
          <p:cNvPr id="3" name="object 3"/>
          <p:cNvSpPr txBox="1"/>
          <p:nvPr/>
        </p:nvSpPr>
        <p:spPr>
          <a:xfrm>
            <a:off x="859534" y="2847781"/>
            <a:ext cx="7426325" cy="1133644"/>
          </a:xfrm>
          <a:prstGeom prst="rect">
            <a:avLst/>
          </a:prstGeom>
        </p:spPr>
        <p:txBody>
          <a:bodyPr vert="horz" wrap="square" lIns="0" tIns="12700" rIns="0" bIns="0" rtlCol="0">
            <a:spAutoFit/>
          </a:bodyPr>
          <a:lstStyle/>
          <a:p>
            <a:pPr algn="ctr">
              <a:lnSpc>
                <a:spcPct val="100000"/>
              </a:lnSpc>
              <a:spcBef>
                <a:spcPts val="100"/>
              </a:spcBef>
            </a:pPr>
            <a:r>
              <a:rPr lang="es-VE" sz="1800" dirty="0" smtClean="0">
                <a:latin typeface="Trebuchet MS"/>
                <a:cs typeface="Trebuchet MS"/>
              </a:rPr>
              <a:t>Aplicar una fórmula que la profesora como </a:t>
            </a:r>
            <a:r>
              <a:rPr lang="es-VE" sz="1800" i="1" dirty="0" err="1" smtClean="0">
                <a:latin typeface="Trebuchet MS"/>
                <a:cs typeface="Trebuchet MS"/>
              </a:rPr>
              <a:t>Planner</a:t>
            </a:r>
            <a:r>
              <a:rPr lang="es-VE" sz="1800" dirty="0" smtClean="0">
                <a:latin typeface="Trebuchet MS"/>
                <a:cs typeface="Trebuchet MS"/>
              </a:rPr>
              <a:t> siempre ha usado:</a:t>
            </a:r>
          </a:p>
          <a:p>
            <a:pPr algn="ctr">
              <a:lnSpc>
                <a:spcPct val="100000"/>
              </a:lnSpc>
              <a:spcBef>
                <a:spcPts val="100"/>
              </a:spcBef>
            </a:pPr>
            <a:r>
              <a:rPr lang="es-VE" dirty="0" smtClean="0">
                <a:latin typeface="Trebuchet MS"/>
                <a:cs typeface="Trebuchet MS"/>
              </a:rPr>
              <a:t>PLORDICOCO = planificación, dirección, coordinación y control, esta fórmula te va a ayudar a ser metódico y disciplinado lo cual se traduce en APRENDIZAJE AUTÓNOMO</a:t>
            </a:r>
            <a:endParaRPr sz="1800" dirty="0">
              <a:latin typeface="Trebuchet MS"/>
              <a:cs typeface="Trebuchet MS"/>
            </a:endParaRPr>
          </a:p>
        </p:txBody>
      </p:sp>
      <p:grpSp>
        <p:nvGrpSpPr>
          <p:cNvPr id="4" name="object 4"/>
          <p:cNvGrpSpPr/>
          <p:nvPr/>
        </p:nvGrpSpPr>
        <p:grpSpPr>
          <a:xfrm>
            <a:off x="4075662" y="920361"/>
            <a:ext cx="993140" cy="993140"/>
            <a:chOff x="4075662" y="920361"/>
            <a:chExt cx="993140" cy="993140"/>
          </a:xfrm>
        </p:grpSpPr>
        <p:pic>
          <p:nvPicPr>
            <p:cNvPr id="5" name="object 5"/>
            <p:cNvPicPr/>
            <p:nvPr/>
          </p:nvPicPr>
          <p:blipFill>
            <a:blip r:embed="rId2" cstate="print"/>
            <a:stretch>
              <a:fillRect/>
            </a:stretch>
          </p:blipFill>
          <p:spPr>
            <a:xfrm>
              <a:off x="4216175" y="1060873"/>
              <a:ext cx="711749" cy="711749"/>
            </a:xfrm>
            <a:prstGeom prst="rect">
              <a:avLst/>
            </a:prstGeom>
          </p:spPr>
        </p:pic>
        <p:sp>
          <p:nvSpPr>
            <p:cNvPr id="6" name="object 6"/>
            <p:cNvSpPr/>
            <p:nvPr/>
          </p:nvSpPr>
          <p:spPr>
            <a:xfrm>
              <a:off x="4089949" y="934648"/>
              <a:ext cx="964565" cy="964565"/>
            </a:xfrm>
            <a:custGeom>
              <a:avLst/>
              <a:gdLst/>
              <a:ahLst/>
              <a:cxnLst/>
              <a:rect l="l" t="t" r="r" b="b"/>
              <a:pathLst>
                <a:path w="964564" h="964564">
                  <a:moveTo>
                    <a:pt x="0" y="482099"/>
                  </a:moveTo>
                  <a:lnTo>
                    <a:pt x="2489" y="432808"/>
                  </a:lnTo>
                  <a:lnTo>
                    <a:pt x="9794" y="384940"/>
                  </a:lnTo>
                  <a:lnTo>
                    <a:pt x="21674" y="338738"/>
                  </a:lnTo>
                  <a:lnTo>
                    <a:pt x="37885" y="294444"/>
                  </a:lnTo>
                  <a:lnTo>
                    <a:pt x="58186" y="252302"/>
                  </a:lnTo>
                  <a:lnTo>
                    <a:pt x="82335" y="212553"/>
                  </a:lnTo>
                  <a:lnTo>
                    <a:pt x="110088" y="175439"/>
                  </a:lnTo>
                  <a:lnTo>
                    <a:pt x="141203" y="141203"/>
                  </a:lnTo>
                  <a:lnTo>
                    <a:pt x="175439" y="110088"/>
                  </a:lnTo>
                  <a:lnTo>
                    <a:pt x="212553" y="82335"/>
                  </a:lnTo>
                  <a:lnTo>
                    <a:pt x="252302" y="58186"/>
                  </a:lnTo>
                  <a:lnTo>
                    <a:pt x="294445" y="37885"/>
                  </a:lnTo>
                  <a:lnTo>
                    <a:pt x="338738" y="21674"/>
                  </a:lnTo>
                  <a:lnTo>
                    <a:pt x="384940" y="9794"/>
                  </a:lnTo>
                  <a:lnTo>
                    <a:pt x="432808" y="2489"/>
                  </a:lnTo>
                  <a:lnTo>
                    <a:pt x="482099" y="0"/>
                  </a:lnTo>
                  <a:lnTo>
                    <a:pt x="529749" y="2359"/>
                  </a:lnTo>
                  <a:lnTo>
                    <a:pt x="576592" y="9349"/>
                  </a:lnTo>
                  <a:lnTo>
                    <a:pt x="622311" y="20838"/>
                  </a:lnTo>
                  <a:lnTo>
                    <a:pt x="666591" y="36697"/>
                  </a:lnTo>
                  <a:lnTo>
                    <a:pt x="709116" y="56794"/>
                  </a:lnTo>
                  <a:lnTo>
                    <a:pt x="749569" y="80998"/>
                  </a:lnTo>
                  <a:lnTo>
                    <a:pt x="787634" y="109178"/>
                  </a:lnTo>
                  <a:lnTo>
                    <a:pt x="822995" y="141203"/>
                  </a:lnTo>
                  <a:lnTo>
                    <a:pt x="855021" y="176565"/>
                  </a:lnTo>
                  <a:lnTo>
                    <a:pt x="883201" y="214630"/>
                  </a:lnTo>
                  <a:lnTo>
                    <a:pt x="907405" y="255083"/>
                  </a:lnTo>
                  <a:lnTo>
                    <a:pt x="927502" y="297608"/>
                  </a:lnTo>
                  <a:lnTo>
                    <a:pt x="943361" y="341888"/>
                  </a:lnTo>
                  <a:lnTo>
                    <a:pt x="954850" y="387607"/>
                  </a:lnTo>
                  <a:lnTo>
                    <a:pt x="961840" y="434450"/>
                  </a:lnTo>
                  <a:lnTo>
                    <a:pt x="964199" y="482099"/>
                  </a:lnTo>
                  <a:lnTo>
                    <a:pt x="961710" y="531391"/>
                  </a:lnTo>
                  <a:lnTo>
                    <a:pt x="954405" y="579259"/>
                  </a:lnTo>
                  <a:lnTo>
                    <a:pt x="942525" y="625461"/>
                  </a:lnTo>
                  <a:lnTo>
                    <a:pt x="926314" y="669755"/>
                  </a:lnTo>
                  <a:lnTo>
                    <a:pt x="906013" y="711897"/>
                  </a:lnTo>
                  <a:lnTo>
                    <a:pt x="881864" y="751646"/>
                  </a:lnTo>
                  <a:lnTo>
                    <a:pt x="854111" y="788760"/>
                  </a:lnTo>
                  <a:lnTo>
                    <a:pt x="822996" y="822996"/>
                  </a:lnTo>
                  <a:lnTo>
                    <a:pt x="788760" y="854111"/>
                  </a:lnTo>
                  <a:lnTo>
                    <a:pt x="751646" y="881864"/>
                  </a:lnTo>
                  <a:lnTo>
                    <a:pt x="711897" y="906013"/>
                  </a:lnTo>
                  <a:lnTo>
                    <a:pt x="669755" y="926314"/>
                  </a:lnTo>
                  <a:lnTo>
                    <a:pt x="625461" y="942525"/>
                  </a:lnTo>
                  <a:lnTo>
                    <a:pt x="579260" y="954405"/>
                  </a:lnTo>
                  <a:lnTo>
                    <a:pt x="531391" y="961710"/>
                  </a:lnTo>
                  <a:lnTo>
                    <a:pt x="482099" y="964199"/>
                  </a:lnTo>
                  <a:lnTo>
                    <a:pt x="432808" y="961710"/>
                  </a:lnTo>
                  <a:lnTo>
                    <a:pt x="384940" y="954405"/>
                  </a:lnTo>
                  <a:lnTo>
                    <a:pt x="338738" y="942525"/>
                  </a:lnTo>
                  <a:lnTo>
                    <a:pt x="294445" y="926314"/>
                  </a:lnTo>
                  <a:lnTo>
                    <a:pt x="252302" y="906013"/>
                  </a:lnTo>
                  <a:lnTo>
                    <a:pt x="212553" y="881864"/>
                  </a:lnTo>
                  <a:lnTo>
                    <a:pt x="175439" y="854111"/>
                  </a:lnTo>
                  <a:lnTo>
                    <a:pt x="141203" y="822996"/>
                  </a:lnTo>
                  <a:lnTo>
                    <a:pt x="110088" y="788760"/>
                  </a:lnTo>
                  <a:lnTo>
                    <a:pt x="82335" y="751646"/>
                  </a:lnTo>
                  <a:lnTo>
                    <a:pt x="58186" y="711897"/>
                  </a:lnTo>
                  <a:lnTo>
                    <a:pt x="37885" y="669755"/>
                  </a:lnTo>
                  <a:lnTo>
                    <a:pt x="21674" y="625461"/>
                  </a:lnTo>
                  <a:lnTo>
                    <a:pt x="9794" y="579259"/>
                  </a:lnTo>
                  <a:lnTo>
                    <a:pt x="2489" y="531391"/>
                  </a:lnTo>
                  <a:lnTo>
                    <a:pt x="0" y="482099"/>
                  </a:lnTo>
                  <a:close/>
                </a:path>
              </a:pathLst>
            </a:custGeom>
            <a:ln w="28574">
              <a:solidFill>
                <a:srgbClr val="595959"/>
              </a:solidFill>
            </a:ln>
          </p:spPr>
          <p:txBody>
            <a:bodyPr wrap="square" lIns="0" tIns="0" rIns="0" bIns="0" rtlCol="0"/>
            <a:lstStyle/>
            <a:p>
              <a:endParaRPr/>
            </a:p>
          </p:txBody>
        </p:sp>
      </p:grpSp>
      <p:sp>
        <p:nvSpPr>
          <p:cNvPr id="7" name="object 7"/>
          <p:cNvSpPr txBox="1">
            <a:spLocks noGrp="1"/>
          </p:cNvSpPr>
          <p:nvPr>
            <p:ph type="sldNum" sz="quarter" idx="7"/>
          </p:nvPr>
        </p:nvSpPr>
        <p:spPr>
          <a:prstGeom prst="rect">
            <a:avLst/>
          </a:prstGeom>
        </p:spPr>
        <p:txBody>
          <a:bodyPr vert="horz" wrap="square" lIns="0" tIns="635" rIns="0" bIns="0" rtlCol="0">
            <a:spAutoFit/>
          </a:bodyPr>
          <a:lstStyle/>
          <a:p>
            <a:pPr marL="38100">
              <a:lnSpc>
                <a:spcPct val="100000"/>
              </a:lnSpc>
              <a:spcBef>
                <a:spcPts val="5"/>
              </a:spcBef>
            </a:pPr>
            <a:fld id="{81D60167-4931-47E6-BA6A-407CBD079E47}" type="slidenum">
              <a:rPr dirty="0"/>
              <a:t>5</a:t>
            </a:fld>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54199" y="2012803"/>
            <a:ext cx="4201925" cy="1332415"/>
          </a:xfrm>
          <a:prstGeom prst="rect">
            <a:avLst/>
          </a:prstGeom>
        </p:spPr>
        <p:txBody>
          <a:bodyPr vert="horz" wrap="square" lIns="0" tIns="123189" rIns="0" bIns="0" rtlCol="0">
            <a:spAutoFit/>
          </a:bodyPr>
          <a:lstStyle/>
          <a:p>
            <a:pPr marL="12700">
              <a:lnSpc>
                <a:spcPct val="100000"/>
              </a:lnSpc>
              <a:spcBef>
                <a:spcPts val="969"/>
              </a:spcBef>
            </a:pPr>
            <a:r>
              <a:rPr sz="1400" spc="70" dirty="0">
                <a:solidFill>
                  <a:srgbClr val="434343"/>
                </a:solidFill>
                <a:latin typeface="Trebuchet MS"/>
                <a:cs typeface="Trebuchet MS"/>
              </a:rPr>
              <a:t>Mi</a:t>
            </a:r>
            <a:r>
              <a:rPr sz="1400" spc="-65" dirty="0">
                <a:solidFill>
                  <a:srgbClr val="434343"/>
                </a:solidFill>
                <a:latin typeface="Trebuchet MS"/>
                <a:cs typeface="Trebuchet MS"/>
              </a:rPr>
              <a:t> </a:t>
            </a:r>
            <a:r>
              <a:rPr sz="1400" spc="60" dirty="0">
                <a:solidFill>
                  <a:srgbClr val="434343"/>
                </a:solidFill>
                <a:latin typeface="Trebuchet MS"/>
                <a:cs typeface="Trebuchet MS"/>
              </a:rPr>
              <a:t>nomb</a:t>
            </a:r>
            <a:r>
              <a:rPr sz="1400" spc="10" dirty="0">
                <a:solidFill>
                  <a:srgbClr val="434343"/>
                </a:solidFill>
                <a:latin typeface="Trebuchet MS"/>
                <a:cs typeface="Trebuchet MS"/>
              </a:rPr>
              <a:t>r</a:t>
            </a:r>
            <a:r>
              <a:rPr sz="1400" spc="-100" dirty="0">
                <a:solidFill>
                  <a:srgbClr val="434343"/>
                </a:solidFill>
                <a:latin typeface="Trebuchet MS"/>
                <a:cs typeface="Trebuchet MS"/>
              </a:rPr>
              <a:t>e:</a:t>
            </a:r>
            <a:r>
              <a:rPr sz="1400" spc="-75" dirty="0">
                <a:solidFill>
                  <a:srgbClr val="434343"/>
                </a:solidFill>
                <a:latin typeface="Trebuchet MS"/>
                <a:cs typeface="Trebuchet MS"/>
              </a:rPr>
              <a:t> </a:t>
            </a:r>
            <a:r>
              <a:rPr lang="es-VE" sz="1400" b="1" spc="100" dirty="0" smtClean="0">
                <a:solidFill>
                  <a:srgbClr val="434343"/>
                </a:solidFill>
                <a:latin typeface="Trebuchet MS"/>
                <a:cs typeface="Trebuchet MS"/>
              </a:rPr>
              <a:t>BELKIS CAMACARO</a:t>
            </a:r>
            <a:endParaRPr sz="1400" dirty="0">
              <a:latin typeface="Trebuchet MS"/>
              <a:cs typeface="Trebuchet MS"/>
            </a:endParaRPr>
          </a:p>
          <a:p>
            <a:pPr marL="12700">
              <a:lnSpc>
                <a:spcPct val="100000"/>
              </a:lnSpc>
              <a:spcBef>
                <a:spcPts val="869"/>
              </a:spcBef>
            </a:pPr>
            <a:r>
              <a:rPr sz="1400" spc="70" dirty="0">
                <a:solidFill>
                  <a:srgbClr val="434343"/>
                </a:solidFill>
                <a:latin typeface="Trebuchet MS"/>
                <a:cs typeface="Trebuchet MS"/>
              </a:rPr>
              <a:t>Mi</a:t>
            </a:r>
            <a:r>
              <a:rPr sz="1400" spc="-65" dirty="0">
                <a:solidFill>
                  <a:srgbClr val="434343"/>
                </a:solidFill>
                <a:latin typeface="Trebuchet MS"/>
                <a:cs typeface="Trebuchet MS"/>
              </a:rPr>
              <a:t> </a:t>
            </a:r>
            <a:r>
              <a:rPr sz="1400" spc="-30" dirty="0">
                <a:solidFill>
                  <a:srgbClr val="434343"/>
                </a:solidFill>
                <a:latin typeface="Trebuchet MS"/>
                <a:cs typeface="Trebuchet MS"/>
              </a:rPr>
              <a:t>email:</a:t>
            </a:r>
            <a:r>
              <a:rPr sz="1400" spc="-70" dirty="0">
                <a:solidFill>
                  <a:srgbClr val="434343"/>
                </a:solidFill>
                <a:latin typeface="Trebuchet MS"/>
                <a:cs typeface="Trebuchet MS"/>
              </a:rPr>
              <a:t> </a:t>
            </a:r>
            <a:r>
              <a:rPr lang="es-VE" sz="1400" b="1" spc="35" dirty="0" smtClean="0">
                <a:solidFill>
                  <a:srgbClr val="0070C0"/>
                </a:solidFill>
                <a:latin typeface="Trebuchet MS"/>
                <a:cs typeface="Trebuchet MS"/>
                <a:hlinkClick r:id="rId2"/>
              </a:rPr>
              <a:t>belkisceciliacamacaro</a:t>
            </a:r>
            <a:r>
              <a:rPr lang="es-VE" sz="1400" b="1" spc="35" dirty="0" smtClean="0">
                <a:solidFill>
                  <a:srgbClr val="0070C0"/>
                </a:solidFill>
                <a:latin typeface="Aharoni" panose="02010803020104030203" pitchFamily="2" charset="-79"/>
                <a:cs typeface="Aharoni" panose="02010803020104030203" pitchFamily="2" charset="-79"/>
                <a:hlinkClick r:id="rId2"/>
              </a:rPr>
              <a:t>@gmail.com</a:t>
            </a:r>
            <a:endParaRPr lang="es-VE" sz="1400" b="1" spc="35" dirty="0" smtClean="0">
              <a:solidFill>
                <a:srgbClr val="0070C0"/>
              </a:solidFill>
              <a:latin typeface="Aharoni" panose="02010803020104030203" pitchFamily="2" charset="-79"/>
              <a:cs typeface="Aharoni" panose="02010803020104030203" pitchFamily="2" charset="-79"/>
            </a:endParaRPr>
          </a:p>
          <a:p>
            <a:pPr marL="12700">
              <a:lnSpc>
                <a:spcPct val="100000"/>
              </a:lnSpc>
              <a:spcBef>
                <a:spcPts val="869"/>
              </a:spcBef>
            </a:pPr>
            <a:r>
              <a:rPr lang="es-VE" sz="1400" b="1" spc="35" dirty="0">
                <a:solidFill>
                  <a:srgbClr val="0070C0"/>
                </a:solidFill>
                <a:latin typeface="Aharoni" panose="02010803020104030203" pitchFamily="2" charset="-79"/>
                <a:cs typeface="Aharoni" panose="02010803020104030203" pitchFamily="2" charset="-79"/>
              </a:rPr>
              <a:t> </a:t>
            </a:r>
            <a:r>
              <a:rPr lang="es-VE" sz="1400" b="1" spc="35" dirty="0" smtClean="0">
                <a:solidFill>
                  <a:srgbClr val="0070C0"/>
                </a:solidFill>
                <a:latin typeface="Aharoni" panose="02010803020104030203" pitchFamily="2" charset="-79"/>
                <a:cs typeface="Aharoni" panose="02010803020104030203" pitchFamily="2" charset="-79"/>
              </a:rPr>
              <a:t>             </a:t>
            </a:r>
            <a:r>
              <a:rPr lang="es-VE" sz="1400" b="1" spc="35" dirty="0" smtClean="0">
                <a:solidFill>
                  <a:srgbClr val="0000FF"/>
                </a:solidFill>
                <a:latin typeface="Aharoni" panose="02010803020104030203" pitchFamily="2" charset="-79"/>
                <a:cs typeface="Aharoni" panose="02010803020104030203" pitchFamily="2" charset="-79"/>
              </a:rPr>
              <a:t>bcamacar@ucab.edu.ve</a:t>
            </a:r>
            <a:endParaRPr lang="es-VE" sz="1400" b="1" spc="35" dirty="0" smtClean="0">
              <a:solidFill>
                <a:srgbClr val="0000FF"/>
              </a:solidFill>
              <a:latin typeface="Trebuchet MS"/>
              <a:cs typeface="Trebuchet MS"/>
            </a:endParaRPr>
          </a:p>
          <a:p>
            <a:pPr marL="12700">
              <a:lnSpc>
                <a:spcPct val="100000"/>
              </a:lnSpc>
              <a:spcBef>
                <a:spcPts val="869"/>
              </a:spcBef>
            </a:pPr>
            <a:r>
              <a:rPr sz="1400" spc="70" dirty="0" err="1" smtClean="0">
                <a:solidFill>
                  <a:srgbClr val="434343"/>
                </a:solidFill>
                <a:latin typeface="Trebuchet MS"/>
                <a:cs typeface="Trebuchet MS"/>
              </a:rPr>
              <a:t>Mi</a:t>
            </a:r>
            <a:r>
              <a:rPr sz="1400" spc="-65" dirty="0" smtClean="0">
                <a:solidFill>
                  <a:srgbClr val="434343"/>
                </a:solidFill>
                <a:latin typeface="Trebuchet MS"/>
                <a:cs typeface="Trebuchet MS"/>
              </a:rPr>
              <a:t> </a:t>
            </a:r>
            <a:r>
              <a:rPr sz="1400" spc="-105" dirty="0">
                <a:solidFill>
                  <a:srgbClr val="434343"/>
                </a:solidFill>
                <a:latin typeface="Trebuchet MS"/>
                <a:cs typeface="Trebuchet MS"/>
              </a:rPr>
              <a:t>t</a:t>
            </a:r>
            <a:r>
              <a:rPr sz="1400" spc="25" dirty="0">
                <a:solidFill>
                  <a:srgbClr val="434343"/>
                </a:solidFill>
                <a:latin typeface="Trebuchet MS"/>
                <a:cs typeface="Trebuchet MS"/>
              </a:rPr>
              <a:t>el</a:t>
            </a:r>
            <a:r>
              <a:rPr sz="1400" spc="20" dirty="0">
                <a:solidFill>
                  <a:srgbClr val="434343"/>
                </a:solidFill>
                <a:latin typeface="Trebuchet MS"/>
                <a:cs typeface="Trebuchet MS"/>
              </a:rPr>
              <a:t>é</a:t>
            </a:r>
            <a:r>
              <a:rPr sz="1400" spc="-85" dirty="0">
                <a:solidFill>
                  <a:srgbClr val="434343"/>
                </a:solidFill>
                <a:latin typeface="Trebuchet MS"/>
                <a:cs typeface="Trebuchet MS"/>
              </a:rPr>
              <a:t>f</a:t>
            </a:r>
            <a:r>
              <a:rPr sz="1400" spc="-10" dirty="0">
                <a:solidFill>
                  <a:srgbClr val="434343"/>
                </a:solidFill>
                <a:latin typeface="Trebuchet MS"/>
                <a:cs typeface="Trebuchet MS"/>
              </a:rPr>
              <a:t>ono:</a:t>
            </a:r>
            <a:r>
              <a:rPr sz="1400" spc="-75" dirty="0">
                <a:solidFill>
                  <a:srgbClr val="434343"/>
                </a:solidFill>
                <a:latin typeface="Trebuchet MS"/>
                <a:cs typeface="Trebuchet MS"/>
              </a:rPr>
              <a:t> </a:t>
            </a:r>
            <a:r>
              <a:rPr lang="es-VE" sz="1400" b="1" spc="-120" dirty="0" smtClean="0">
                <a:solidFill>
                  <a:srgbClr val="434343"/>
                </a:solidFill>
                <a:latin typeface="Trebuchet MS"/>
                <a:cs typeface="Trebuchet MS"/>
              </a:rPr>
              <a:t>(0414) 2273225</a:t>
            </a:r>
            <a:endParaRPr sz="1400" dirty="0">
              <a:latin typeface="Trebuchet MS"/>
              <a:cs typeface="Trebuchet MS"/>
            </a:endParaRPr>
          </a:p>
        </p:txBody>
      </p:sp>
      <p:pic>
        <p:nvPicPr>
          <p:cNvPr id="4" name="object 4"/>
          <p:cNvPicPr/>
          <p:nvPr/>
        </p:nvPicPr>
        <p:blipFill>
          <a:blip r:embed="rId3" cstate="print"/>
          <a:stretch>
            <a:fillRect/>
          </a:stretch>
        </p:blipFill>
        <p:spPr>
          <a:xfrm>
            <a:off x="187149" y="171800"/>
            <a:ext cx="2473379" cy="4819400"/>
          </a:xfrm>
          <a:prstGeom prst="rect">
            <a:avLst/>
          </a:prstGeom>
        </p:spPr>
      </p:pic>
      <p:sp>
        <p:nvSpPr>
          <p:cNvPr id="9" name="object 9"/>
          <p:cNvSpPr txBox="1">
            <a:spLocks noGrp="1"/>
          </p:cNvSpPr>
          <p:nvPr>
            <p:ph type="sldNum" sz="quarter" idx="7"/>
          </p:nvPr>
        </p:nvSpPr>
        <p:spPr>
          <a:prstGeom prst="rect">
            <a:avLst/>
          </a:prstGeom>
        </p:spPr>
        <p:txBody>
          <a:bodyPr vert="horz" wrap="square" lIns="0" tIns="635" rIns="0" bIns="0" rtlCol="0">
            <a:spAutoFit/>
          </a:bodyPr>
          <a:lstStyle/>
          <a:p>
            <a:pPr marL="38100">
              <a:lnSpc>
                <a:spcPct val="100000"/>
              </a:lnSpc>
              <a:spcBef>
                <a:spcPts val="5"/>
              </a:spcBef>
            </a:pPr>
            <a:fld id="{81D60167-4931-47E6-BA6A-407CBD079E47}" type="slidenum">
              <a:rPr dirty="0"/>
              <a:t>6</a:t>
            </a:fld>
            <a:endParaRPr dirty="0"/>
          </a:p>
        </p:txBody>
      </p:sp>
      <p:pic>
        <p:nvPicPr>
          <p:cNvPr id="10" name="Imagen 9"/>
          <p:cNvPicPr>
            <a:picLocks noChangeAspect="1"/>
          </p:cNvPicPr>
          <p:nvPr/>
        </p:nvPicPr>
        <p:blipFill>
          <a:blip r:embed="rId4"/>
          <a:stretch>
            <a:fillRect/>
          </a:stretch>
        </p:blipFill>
        <p:spPr>
          <a:xfrm>
            <a:off x="2971942" y="1998999"/>
            <a:ext cx="1371429" cy="1514286"/>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806980" y="3983018"/>
            <a:ext cx="3908020" cy="289823"/>
          </a:xfrm>
          <a:prstGeom prst="rect">
            <a:avLst/>
          </a:prstGeom>
        </p:spPr>
        <p:txBody>
          <a:bodyPr vert="horz" wrap="square" lIns="0" tIns="12700" rIns="0" bIns="0" rtlCol="0">
            <a:spAutoFit/>
          </a:bodyPr>
          <a:lstStyle/>
          <a:p>
            <a:pPr marL="12700">
              <a:lnSpc>
                <a:spcPct val="100000"/>
              </a:lnSpc>
              <a:spcBef>
                <a:spcPts val="100"/>
              </a:spcBef>
            </a:pPr>
            <a:r>
              <a:rPr lang="es-VE" dirty="0">
                <a:latin typeface="Trebuchet MS"/>
                <a:cs typeface="Trebuchet MS"/>
              </a:rPr>
              <a:t>¡</a:t>
            </a:r>
            <a:r>
              <a:rPr lang="es-VE" sz="1800" dirty="0" smtClean="0">
                <a:latin typeface="Trebuchet MS"/>
                <a:cs typeface="Trebuchet MS"/>
              </a:rPr>
              <a:t>Mucho éxito y Dios te dé sabiduría!</a:t>
            </a:r>
            <a:endParaRPr sz="1800" dirty="0">
              <a:latin typeface="Trebuchet MS"/>
              <a:cs typeface="Trebuchet MS"/>
            </a:endParaRPr>
          </a:p>
        </p:txBody>
      </p:sp>
      <p:pic>
        <p:nvPicPr>
          <p:cNvPr id="8" name="object 8"/>
          <p:cNvPicPr/>
          <p:nvPr/>
        </p:nvPicPr>
        <p:blipFill>
          <a:blip r:embed="rId2" cstate="print"/>
          <a:stretch>
            <a:fillRect/>
          </a:stretch>
        </p:blipFill>
        <p:spPr>
          <a:xfrm>
            <a:off x="24" y="0"/>
            <a:ext cx="9143974" cy="3142474"/>
          </a:xfrm>
          <a:prstGeom prst="rect">
            <a:avLst/>
          </a:prstGeom>
        </p:spPr>
      </p:pic>
      <p:pic>
        <p:nvPicPr>
          <p:cNvPr id="9" name="Imagen 8"/>
          <p:cNvPicPr>
            <a:picLocks noChangeAspect="1"/>
          </p:cNvPicPr>
          <p:nvPr/>
        </p:nvPicPr>
        <p:blipFill>
          <a:blip r:embed="rId3"/>
          <a:stretch>
            <a:fillRect/>
          </a:stretch>
        </p:blipFill>
        <p:spPr>
          <a:xfrm>
            <a:off x="7601578" y="3710816"/>
            <a:ext cx="1542422" cy="1432684"/>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90</TotalTime>
  <Words>532</Words>
  <Application>Microsoft Office PowerPoint</Application>
  <PresentationFormat>Presentación en pantalla (16:9)</PresentationFormat>
  <Paragraphs>29</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Office Theme</vt:lpstr>
      <vt:lpstr>Presentación de PowerPoint</vt:lpstr>
      <vt:lpstr>INSTRUCCIONES DE USO DEL AULA (M7)</vt:lpstr>
      <vt:lpstr>Presentación de PowerPoint</vt:lpstr>
      <vt:lpstr>Unidades del Plan de Clases</vt:lpstr>
      <vt:lpstr>LA IDEA</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user</cp:lastModifiedBy>
  <cp:revision>16</cp:revision>
  <dcterms:created xsi:type="dcterms:W3CDTF">2021-02-25T12:45:39Z</dcterms:created>
  <dcterms:modified xsi:type="dcterms:W3CDTF">2021-10-22T17:06:57Z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or">
    <vt:lpwstr>Google</vt:lpwstr>
  </property>
</Properties>
</file>