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18"/>
  </p:notesMasterIdLst>
  <p:sldIdLst>
    <p:sldId id="256" r:id="rId2"/>
    <p:sldId id="31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279" r:id="rId17"/>
  </p:sldIdLst>
  <p:sldSz cx="9144000" cy="5143500" type="screen16x9"/>
  <p:notesSz cx="6858000" cy="9144000"/>
  <p:embeddedFontLst>
    <p:embeddedFont>
      <p:font typeface="Roboto Slab"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9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7425E0-071E-41DC-9651-31A656B124D2}">
  <a:tblStyle styleId="{817425E0-071E-41DC-9651-31A656B124D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985416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6"/>
        <p:cNvGrpSpPr/>
        <p:nvPr/>
      </p:nvGrpSpPr>
      <p:grpSpPr>
        <a:xfrm>
          <a:off x="0" y="0"/>
          <a:ext cx="0" cy="0"/>
          <a:chOff x="0" y="0"/>
          <a:chExt cx="0" cy="0"/>
        </a:xfrm>
      </p:grpSpPr>
      <p:sp>
        <p:nvSpPr>
          <p:cNvPr id="1477" name="Google Shape;147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8" name="Google Shape;147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4596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8"/>
        <p:cNvGrpSpPr/>
        <p:nvPr/>
      </p:nvGrpSpPr>
      <p:grpSpPr>
        <a:xfrm>
          <a:off x="0" y="0"/>
          <a:ext cx="0" cy="0"/>
          <a:chOff x="0" y="0"/>
          <a:chExt cx="0" cy="0"/>
        </a:xfrm>
      </p:grpSpPr>
      <p:sp>
        <p:nvSpPr>
          <p:cNvPr id="1699" name="Google Shape;169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0" name="Google Shape;170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1752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573425" y="1746975"/>
            <a:ext cx="4545900" cy="1680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5"/>
              </a:buClr>
              <a:buSzPts val="4400"/>
              <a:buNone/>
              <a:defRPr sz="4400">
                <a:solidFill>
                  <a:schemeClr val="accent5"/>
                </a:solidFill>
              </a:defRPr>
            </a:lvl1pPr>
            <a:lvl2pPr lvl="1">
              <a:spcBef>
                <a:spcPts val="0"/>
              </a:spcBef>
              <a:spcAft>
                <a:spcPts val="0"/>
              </a:spcAft>
              <a:buClr>
                <a:schemeClr val="accent5"/>
              </a:buClr>
              <a:buSzPts val="4400"/>
              <a:buNone/>
              <a:defRPr sz="4400">
                <a:solidFill>
                  <a:schemeClr val="accent5"/>
                </a:solidFill>
              </a:defRPr>
            </a:lvl2pPr>
            <a:lvl3pPr lvl="2">
              <a:spcBef>
                <a:spcPts val="0"/>
              </a:spcBef>
              <a:spcAft>
                <a:spcPts val="0"/>
              </a:spcAft>
              <a:buClr>
                <a:schemeClr val="accent5"/>
              </a:buClr>
              <a:buSzPts val="4400"/>
              <a:buNone/>
              <a:defRPr sz="4400">
                <a:solidFill>
                  <a:schemeClr val="accent5"/>
                </a:solidFill>
              </a:defRPr>
            </a:lvl3pPr>
            <a:lvl4pPr lvl="3">
              <a:spcBef>
                <a:spcPts val="0"/>
              </a:spcBef>
              <a:spcAft>
                <a:spcPts val="0"/>
              </a:spcAft>
              <a:buClr>
                <a:schemeClr val="accent5"/>
              </a:buClr>
              <a:buSzPts val="4400"/>
              <a:buNone/>
              <a:defRPr sz="4400">
                <a:solidFill>
                  <a:schemeClr val="accent5"/>
                </a:solidFill>
              </a:defRPr>
            </a:lvl4pPr>
            <a:lvl5pPr lvl="4">
              <a:spcBef>
                <a:spcPts val="0"/>
              </a:spcBef>
              <a:spcAft>
                <a:spcPts val="0"/>
              </a:spcAft>
              <a:buClr>
                <a:schemeClr val="accent5"/>
              </a:buClr>
              <a:buSzPts val="4400"/>
              <a:buNone/>
              <a:defRPr sz="4400">
                <a:solidFill>
                  <a:schemeClr val="accent5"/>
                </a:solidFill>
              </a:defRPr>
            </a:lvl5pPr>
            <a:lvl6pPr lvl="5">
              <a:spcBef>
                <a:spcPts val="0"/>
              </a:spcBef>
              <a:spcAft>
                <a:spcPts val="0"/>
              </a:spcAft>
              <a:buClr>
                <a:schemeClr val="accent5"/>
              </a:buClr>
              <a:buSzPts val="4400"/>
              <a:buNone/>
              <a:defRPr sz="4400">
                <a:solidFill>
                  <a:schemeClr val="accent5"/>
                </a:solidFill>
              </a:defRPr>
            </a:lvl6pPr>
            <a:lvl7pPr lvl="6">
              <a:spcBef>
                <a:spcPts val="0"/>
              </a:spcBef>
              <a:spcAft>
                <a:spcPts val="0"/>
              </a:spcAft>
              <a:buClr>
                <a:schemeClr val="accent5"/>
              </a:buClr>
              <a:buSzPts val="4400"/>
              <a:buNone/>
              <a:defRPr sz="4400">
                <a:solidFill>
                  <a:schemeClr val="accent5"/>
                </a:solidFill>
              </a:defRPr>
            </a:lvl7pPr>
            <a:lvl8pPr lvl="7">
              <a:spcBef>
                <a:spcPts val="0"/>
              </a:spcBef>
              <a:spcAft>
                <a:spcPts val="0"/>
              </a:spcAft>
              <a:buClr>
                <a:schemeClr val="accent5"/>
              </a:buClr>
              <a:buSzPts val="4400"/>
              <a:buNone/>
              <a:defRPr sz="4400">
                <a:solidFill>
                  <a:schemeClr val="accent5"/>
                </a:solidFill>
              </a:defRPr>
            </a:lvl8pPr>
            <a:lvl9pPr lvl="8">
              <a:spcBef>
                <a:spcPts val="0"/>
              </a:spcBef>
              <a:spcAft>
                <a:spcPts val="0"/>
              </a:spcAft>
              <a:buClr>
                <a:schemeClr val="accent5"/>
              </a:buClr>
              <a:buSzPts val="4400"/>
              <a:buNone/>
              <a:defRPr sz="4400">
                <a:solidFill>
                  <a:schemeClr val="accent5"/>
                </a:solidFill>
              </a:defRPr>
            </a:lvl9pPr>
          </a:lstStyle>
          <a:p>
            <a:endParaRPr/>
          </a:p>
        </p:txBody>
      </p:sp>
      <p:grpSp>
        <p:nvGrpSpPr>
          <p:cNvPr id="11" name="Google Shape;11;p2"/>
          <p:cNvGrpSpPr/>
          <p:nvPr/>
        </p:nvGrpSpPr>
        <p:grpSpPr>
          <a:xfrm>
            <a:off x="0" y="-4550"/>
            <a:ext cx="9143835" cy="5152509"/>
            <a:chOff x="0" y="-4550"/>
            <a:chExt cx="9143835" cy="5152509"/>
          </a:xfrm>
        </p:grpSpPr>
        <p:sp>
          <p:nvSpPr>
            <p:cNvPr id="12" name="Google Shape;12;p2"/>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2"/>
          <p:cNvGrpSpPr/>
          <p:nvPr/>
        </p:nvGrpSpPr>
        <p:grpSpPr>
          <a:xfrm>
            <a:off x="573433" y="-4550"/>
            <a:ext cx="8570402" cy="5152509"/>
            <a:chOff x="573433" y="-4550"/>
            <a:chExt cx="8570402" cy="5152509"/>
          </a:xfrm>
        </p:grpSpPr>
        <p:sp>
          <p:nvSpPr>
            <p:cNvPr id="30" name="Google Shape;30;p2"/>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45;p2"/>
          <p:cNvGrpSpPr/>
          <p:nvPr/>
        </p:nvGrpSpPr>
        <p:grpSpPr>
          <a:xfrm>
            <a:off x="0" y="-4550"/>
            <a:ext cx="9143835" cy="5152509"/>
            <a:chOff x="0" y="-4550"/>
            <a:chExt cx="9143835" cy="5152509"/>
          </a:xfrm>
        </p:grpSpPr>
        <p:sp>
          <p:nvSpPr>
            <p:cNvPr id="46" name="Google Shape;46;p2"/>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2"/>
          <p:cNvGrpSpPr/>
          <p:nvPr/>
        </p:nvGrpSpPr>
        <p:grpSpPr>
          <a:xfrm>
            <a:off x="0" y="-4550"/>
            <a:ext cx="9143835" cy="5152509"/>
            <a:chOff x="0" y="-4550"/>
            <a:chExt cx="9143835" cy="5152509"/>
          </a:xfrm>
        </p:grpSpPr>
        <p:sp>
          <p:nvSpPr>
            <p:cNvPr id="63" name="Google Shape;63;p2"/>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 name="Google Shape;83;p2"/>
          <p:cNvGrpSpPr/>
          <p:nvPr/>
        </p:nvGrpSpPr>
        <p:grpSpPr>
          <a:xfrm>
            <a:off x="573433" y="-4550"/>
            <a:ext cx="8570402" cy="5152509"/>
            <a:chOff x="573433" y="-4550"/>
            <a:chExt cx="8570402" cy="5152509"/>
          </a:xfrm>
        </p:grpSpPr>
        <p:sp>
          <p:nvSpPr>
            <p:cNvPr id="84" name="Google Shape;84;p2"/>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2"/>
          <p:cNvGrpSpPr/>
          <p:nvPr/>
        </p:nvGrpSpPr>
        <p:grpSpPr>
          <a:xfrm>
            <a:off x="573433" y="-4550"/>
            <a:ext cx="8570402" cy="5152509"/>
            <a:chOff x="573433" y="-4550"/>
            <a:chExt cx="8570402" cy="5152509"/>
          </a:xfrm>
        </p:grpSpPr>
        <p:sp>
          <p:nvSpPr>
            <p:cNvPr id="99" name="Google Shape;99;p2"/>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87"/>
        <p:cNvGrpSpPr/>
        <p:nvPr/>
      </p:nvGrpSpPr>
      <p:grpSpPr>
        <a:xfrm>
          <a:off x="0" y="0"/>
          <a:ext cx="0" cy="0"/>
          <a:chOff x="0" y="0"/>
          <a:chExt cx="0" cy="0"/>
        </a:xfrm>
      </p:grpSpPr>
      <p:grpSp>
        <p:nvGrpSpPr>
          <p:cNvPr id="288" name="Google Shape;288;p5"/>
          <p:cNvGrpSpPr/>
          <p:nvPr/>
        </p:nvGrpSpPr>
        <p:grpSpPr>
          <a:xfrm>
            <a:off x="7431431" y="1712991"/>
            <a:ext cx="1712404" cy="2862454"/>
            <a:chOff x="7431431" y="1712991"/>
            <a:chExt cx="1712404" cy="2862454"/>
          </a:xfrm>
        </p:grpSpPr>
        <p:sp>
          <p:nvSpPr>
            <p:cNvPr id="289" name="Google Shape;289;p5"/>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3" name="Google Shape;293;p5"/>
          <p:cNvGrpSpPr/>
          <p:nvPr/>
        </p:nvGrpSpPr>
        <p:grpSpPr>
          <a:xfrm>
            <a:off x="7431431" y="1712991"/>
            <a:ext cx="1712404" cy="2862454"/>
            <a:chOff x="7431431" y="1712991"/>
            <a:chExt cx="1712404" cy="2862454"/>
          </a:xfrm>
        </p:grpSpPr>
        <p:sp>
          <p:nvSpPr>
            <p:cNvPr id="294" name="Google Shape;294;p5"/>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5"/>
          <p:cNvGrpSpPr/>
          <p:nvPr/>
        </p:nvGrpSpPr>
        <p:grpSpPr>
          <a:xfrm>
            <a:off x="7431431" y="-4550"/>
            <a:ext cx="1712404" cy="5152509"/>
            <a:chOff x="7431431" y="-4550"/>
            <a:chExt cx="1712404" cy="5152509"/>
          </a:xfrm>
        </p:grpSpPr>
        <p:sp>
          <p:nvSpPr>
            <p:cNvPr id="297" name="Google Shape;297;p5"/>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 name="Google Shape;302;p5"/>
          <p:cNvGrpSpPr/>
          <p:nvPr/>
        </p:nvGrpSpPr>
        <p:grpSpPr>
          <a:xfrm>
            <a:off x="7431431" y="-4550"/>
            <a:ext cx="1712404" cy="5152509"/>
            <a:chOff x="7431431" y="-4550"/>
            <a:chExt cx="1712404" cy="5152509"/>
          </a:xfrm>
        </p:grpSpPr>
        <p:sp>
          <p:nvSpPr>
            <p:cNvPr id="303" name="Google Shape;303;p5"/>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5"/>
          <p:cNvGrpSpPr/>
          <p:nvPr/>
        </p:nvGrpSpPr>
        <p:grpSpPr>
          <a:xfrm>
            <a:off x="7431431" y="-4550"/>
            <a:ext cx="1712404" cy="4579995"/>
            <a:chOff x="7431431" y="-4550"/>
            <a:chExt cx="1712404" cy="4579995"/>
          </a:xfrm>
        </p:grpSpPr>
        <p:sp>
          <p:nvSpPr>
            <p:cNvPr id="311" name="Google Shape;311;p5"/>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 name="Google Shape;316;p5"/>
          <p:cNvGrpSpPr/>
          <p:nvPr/>
        </p:nvGrpSpPr>
        <p:grpSpPr>
          <a:xfrm>
            <a:off x="7431431" y="567964"/>
            <a:ext cx="1712404" cy="4579995"/>
            <a:chOff x="7431431" y="567964"/>
            <a:chExt cx="1712404" cy="4579995"/>
          </a:xfrm>
        </p:grpSpPr>
        <p:sp>
          <p:nvSpPr>
            <p:cNvPr id="317" name="Google Shape;317;p5"/>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1" name="Google Shape;321;p5"/>
          <p:cNvSpPr txBox="1">
            <a:spLocks noGrp="1"/>
          </p:cNvSpPr>
          <p:nvPr>
            <p:ph type="title"/>
          </p:nvPr>
        </p:nvSpPr>
        <p:spPr>
          <a:xfrm>
            <a:off x="457200" y="510775"/>
            <a:ext cx="6408300" cy="8574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2" name="Google Shape;322;p5"/>
          <p:cNvSpPr txBox="1">
            <a:spLocks noGrp="1"/>
          </p:cNvSpPr>
          <p:nvPr>
            <p:ph type="body" idx="1"/>
          </p:nvPr>
        </p:nvSpPr>
        <p:spPr>
          <a:xfrm>
            <a:off x="457200" y="1504950"/>
            <a:ext cx="6408300" cy="3266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23" name="Google Shape;323;p5"/>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4"/>
        <p:cNvGrpSpPr/>
        <p:nvPr/>
      </p:nvGrpSpPr>
      <p:grpSpPr>
        <a:xfrm>
          <a:off x="0" y="0"/>
          <a:ext cx="0" cy="0"/>
          <a:chOff x="0" y="0"/>
          <a:chExt cx="0" cy="0"/>
        </a:xfrm>
      </p:grpSpPr>
      <p:grpSp>
        <p:nvGrpSpPr>
          <p:cNvPr id="565" name="Google Shape;565;p11"/>
          <p:cNvGrpSpPr/>
          <p:nvPr/>
        </p:nvGrpSpPr>
        <p:grpSpPr>
          <a:xfrm>
            <a:off x="0" y="-4550"/>
            <a:ext cx="9143835" cy="5152509"/>
            <a:chOff x="0" y="-4550"/>
            <a:chExt cx="9143835" cy="5152509"/>
          </a:xfrm>
        </p:grpSpPr>
        <p:sp>
          <p:nvSpPr>
            <p:cNvPr id="566" name="Google Shape;566;p11"/>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1"/>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1"/>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1"/>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1"/>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1"/>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1"/>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1"/>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4" name="Google Shape;574;p11"/>
          <p:cNvGrpSpPr/>
          <p:nvPr/>
        </p:nvGrpSpPr>
        <p:grpSpPr>
          <a:xfrm>
            <a:off x="0" y="-4550"/>
            <a:ext cx="9143835" cy="5152509"/>
            <a:chOff x="0" y="-4550"/>
            <a:chExt cx="9143835" cy="5152509"/>
          </a:xfrm>
        </p:grpSpPr>
        <p:sp>
          <p:nvSpPr>
            <p:cNvPr id="575" name="Google Shape;575;p11"/>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1"/>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1"/>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1"/>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1"/>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1"/>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11"/>
          <p:cNvGrpSpPr/>
          <p:nvPr/>
        </p:nvGrpSpPr>
        <p:grpSpPr>
          <a:xfrm>
            <a:off x="0" y="-4550"/>
            <a:ext cx="9143835" cy="5152509"/>
            <a:chOff x="0" y="-4550"/>
            <a:chExt cx="9143835" cy="5152509"/>
          </a:xfrm>
        </p:grpSpPr>
        <p:sp>
          <p:nvSpPr>
            <p:cNvPr id="582" name="Google Shape;582;p11"/>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1"/>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1"/>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1"/>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1"/>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1"/>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1"/>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1"/>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11"/>
          <p:cNvGrpSpPr/>
          <p:nvPr/>
        </p:nvGrpSpPr>
        <p:grpSpPr>
          <a:xfrm>
            <a:off x="0" y="-4550"/>
            <a:ext cx="9143835" cy="5152509"/>
            <a:chOff x="0" y="-4550"/>
            <a:chExt cx="9143835" cy="5152509"/>
          </a:xfrm>
        </p:grpSpPr>
        <p:sp>
          <p:nvSpPr>
            <p:cNvPr id="591" name="Google Shape;591;p11"/>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1"/>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1"/>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1"/>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1"/>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1"/>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1"/>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1"/>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1"/>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1"/>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1" name="Google Shape;601;p11"/>
          <p:cNvGrpSpPr/>
          <p:nvPr/>
        </p:nvGrpSpPr>
        <p:grpSpPr>
          <a:xfrm>
            <a:off x="0" y="-4550"/>
            <a:ext cx="9143835" cy="5152509"/>
            <a:chOff x="0" y="-4550"/>
            <a:chExt cx="9143835" cy="5152509"/>
          </a:xfrm>
        </p:grpSpPr>
        <p:sp>
          <p:nvSpPr>
            <p:cNvPr id="602" name="Google Shape;602;p11"/>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1"/>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1"/>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1"/>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1"/>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1"/>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1"/>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9" name="Google Shape;609;p11"/>
          <p:cNvGrpSpPr/>
          <p:nvPr/>
        </p:nvGrpSpPr>
        <p:grpSpPr>
          <a:xfrm>
            <a:off x="0" y="-4550"/>
            <a:ext cx="9143835" cy="5152509"/>
            <a:chOff x="0" y="-4550"/>
            <a:chExt cx="9143835" cy="5152509"/>
          </a:xfrm>
        </p:grpSpPr>
        <p:sp>
          <p:nvSpPr>
            <p:cNvPr id="610" name="Google Shape;610;p11"/>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1"/>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1"/>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1"/>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1"/>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1"/>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1"/>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7" name="Google Shape;617;p11"/>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lete mosaic">
  <p:cSld name="BLANK_2">
    <p:spTree>
      <p:nvGrpSpPr>
        <p:cNvPr id="1" name="Shape 716"/>
        <p:cNvGrpSpPr/>
        <p:nvPr/>
      </p:nvGrpSpPr>
      <p:grpSpPr>
        <a:xfrm>
          <a:off x="0" y="0"/>
          <a:ext cx="0" cy="0"/>
          <a:chOff x="0" y="0"/>
          <a:chExt cx="0" cy="0"/>
        </a:xfrm>
      </p:grpSpPr>
      <p:sp>
        <p:nvSpPr>
          <p:cNvPr id="717" name="Google Shape;717;p13"/>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‹Nº›</a:t>
            </a:fld>
            <a:endParaRPr/>
          </a:p>
        </p:txBody>
      </p:sp>
      <p:grpSp>
        <p:nvGrpSpPr>
          <p:cNvPr id="718" name="Google Shape;718;p13"/>
          <p:cNvGrpSpPr/>
          <p:nvPr/>
        </p:nvGrpSpPr>
        <p:grpSpPr>
          <a:xfrm>
            <a:off x="0" y="-4550"/>
            <a:ext cx="9143835" cy="5152509"/>
            <a:chOff x="0" y="-4550"/>
            <a:chExt cx="9143835" cy="5152509"/>
          </a:xfrm>
        </p:grpSpPr>
        <p:sp>
          <p:nvSpPr>
            <p:cNvPr id="719" name="Google Shape;719;p13"/>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3"/>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3"/>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3"/>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3"/>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3"/>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3"/>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3"/>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3"/>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3"/>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3"/>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3"/>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13"/>
          <p:cNvGrpSpPr/>
          <p:nvPr/>
        </p:nvGrpSpPr>
        <p:grpSpPr>
          <a:xfrm>
            <a:off x="0" y="-4550"/>
            <a:ext cx="9143835" cy="5152509"/>
            <a:chOff x="0" y="-4550"/>
            <a:chExt cx="9143835" cy="5152509"/>
          </a:xfrm>
        </p:grpSpPr>
        <p:sp>
          <p:nvSpPr>
            <p:cNvPr id="745" name="Google Shape;745;p13"/>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3"/>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3"/>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3"/>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3"/>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3"/>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3"/>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3"/>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3"/>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3"/>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3"/>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3"/>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3"/>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3"/>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3"/>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3"/>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3"/>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3"/>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3"/>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3"/>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3"/>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3"/>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3"/>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3"/>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9" name="Google Shape;769;p13"/>
          <p:cNvGrpSpPr/>
          <p:nvPr/>
        </p:nvGrpSpPr>
        <p:grpSpPr>
          <a:xfrm>
            <a:off x="0" y="-4550"/>
            <a:ext cx="9143835" cy="5152509"/>
            <a:chOff x="0" y="-4550"/>
            <a:chExt cx="9143835" cy="5152509"/>
          </a:xfrm>
        </p:grpSpPr>
        <p:sp>
          <p:nvSpPr>
            <p:cNvPr id="770" name="Google Shape;770;p13"/>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3"/>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3"/>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3"/>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3"/>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3"/>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3"/>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3"/>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3"/>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3"/>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3"/>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3"/>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3"/>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3"/>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3"/>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3"/>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3"/>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3"/>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3"/>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3"/>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3"/>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3"/>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3"/>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3"/>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4" name="Google Shape;794;p13"/>
          <p:cNvGrpSpPr/>
          <p:nvPr/>
        </p:nvGrpSpPr>
        <p:grpSpPr>
          <a:xfrm>
            <a:off x="0" y="-4550"/>
            <a:ext cx="9143835" cy="5152509"/>
            <a:chOff x="0" y="-4550"/>
            <a:chExt cx="9143835" cy="5152509"/>
          </a:xfrm>
        </p:grpSpPr>
        <p:sp>
          <p:nvSpPr>
            <p:cNvPr id="795" name="Google Shape;795;p13"/>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3"/>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3"/>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3"/>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3"/>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3"/>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3"/>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3"/>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3"/>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3"/>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3"/>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3"/>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3"/>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3"/>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3"/>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3"/>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3"/>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3"/>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3"/>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3"/>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13"/>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3"/>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3"/>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3"/>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3"/>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3"/>
          <p:cNvGrpSpPr/>
          <p:nvPr/>
        </p:nvGrpSpPr>
        <p:grpSpPr>
          <a:xfrm>
            <a:off x="0" y="-4550"/>
            <a:ext cx="9143835" cy="5152509"/>
            <a:chOff x="0" y="-4550"/>
            <a:chExt cx="9143835" cy="5152509"/>
          </a:xfrm>
        </p:grpSpPr>
        <p:sp>
          <p:nvSpPr>
            <p:cNvPr id="821" name="Google Shape;821;p13"/>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3"/>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13"/>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3"/>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3"/>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3"/>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3"/>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3"/>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3"/>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3"/>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3"/>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3"/>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3"/>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3"/>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3"/>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3"/>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3"/>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3"/>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3"/>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3"/>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3"/>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3"/>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3"/>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4" name="Google Shape;844;p13"/>
          <p:cNvGrpSpPr/>
          <p:nvPr/>
        </p:nvGrpSpPr>
        <p:grpSpPr>
          <a:xfrm>
            <a:off x="0" y="-4550"/>
            <a:ext cx="9143835" cy="5152509"/>
            <a:chOff x="0" y="-4550"/>
            <a:chExt cx="9143835" cy="5152509"/>
          </a:xfrm>
        </p:grpSpPr>
        <p:sp>
          <p:nvSpPr>
            <p:cNvPr id="845" name="Google Shape;845;p13"/>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3"/>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3"/>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3"/>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3"/>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3"/>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3"/>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3"/>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3"/>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3"/>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3"/>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3"/>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3"/>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3"/>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3"/>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3"/>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3"/>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3"/>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3"/>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3"/>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3"/>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3"/>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3"/>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lete mosaic small">
  <p:cSld name="BLANK_1">
    <p:spTree>
      <p:nvGrpSpPr>
        <p:cNvPr id="1" name="Shape 868"/>
        <p:cNvGrpSpPr/>
        <p:nvPr/>
      </p:nvGrpSpPr>
      <p:grpSpPr>
        <a:xfrm>
          <a:off x="0" y="0"/>
          <a:ext cx="0" cy="0"/>
          <a:chOff x="0" y="0"/>
          <a:chExt cx="0" cy="0"/>
        </a:xfrm>
      </p:grpSpPr>
      <p:sp>
        <p:nvSpPr>
          <p:cNvPr id="869" name="Google Shape;869;p14"/>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‹Nº›</a:t>
            </a:fld>
            <a:endParaRPr/>
          </a:p>
        </p:txBody>
      </p:sp>
      <p:grpSp>
        <p:nvGrpSpPr>
          <p:cNvPr id="870" name="Google Shape;870;p14"/>
          <p:cNvGrpSpPr/>
          <p:nvPr/>
        </p:nvGrpSpPr>
        <p:grpSpPr>
          <a:xfrm>
            <a:off x="0" y="-4550"/>
            <a:ext cx="9176752" cy="5171054"/>
            <a:chOff x="0" y="-4550"/>
            <a:chExt cx="9176752" cy="5171054"/>
          </a:xfrm>
        </p:grpSpPr>
        <p:grpSp>
          <p:nvGrpSpPr>
            <p:cNvPr id="871" name="Google Shape;871;p14"/>
            <p:cNvGrpSpPr/>
            <p:nvPr/>
          </p:nvGrpSpPr>
          <p:grpSpPr>
            <a:xfrm>
              <a:off x="0" y="-4550"/>
              <a:ext cx="4588377" cy="2585529"/>
              <a:chOff x="0" y="-4550"/>
              <a:chExt cx="9143835" cy="5152509"/>
            </a:xfrm>
          </p:grpSpPr>
          <p:sp>
            <p:nvSpPr>
              <p:cNvPr id="872" name="Google Shape;872;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4"/>
            <p:cNvGrpSpPr/>
            <p:nvPr/>
          </p:nvGrpSpPr>
          <p:grpSpPr>
            <a:xfrm rot="10800000">
              <a:off x="4588375" y="-4550"/>
              <a:ext cx="4588377" cy="2585529"/>
              <a:chOff x="0" y="-4550"/>
              <a:chExt cx="9143835" cy="5152509"/>
            </a:xfrm>
          </p:grpSpPr>
          <p:sp>
            <p:nvSpPr>
              <p:cNvPr id="898" name="Google Shape;898;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3" name="Google Shape;923;p14"/>
            <p:cNvGrpSpPr/>
            <p:nvPr/>
          </p:nvGrpSpPr>
          <p:grpSpPr>
            <a:xfrm>
              <a:off x="0" y="2580975"/>
              <a:ext cx="4588377" cy="2585529"/>
              <a:chOff x="0" y="-4550"/>
              <a:chExt cx="9143835" cy="5152509"/>
            </a:xfrm>
          </p:grpSpPr>
          <p:sp>
            <p:nvSpPr>
              <p:cNvPr id="924" name="Google Shape;924;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9" name="Google Shape;949;p14"/>
            <p:cNvGrpSpPr/>
            <p:nvPr/>
          </p:nvGrpSpPr>
          <p:grpSpPr>
            <a:xfrm rot="10800000" flipH="1">
              <a:off x="4588375" y="2580975"/>
              <a:ext cx="4588377" cy="2585529"/>
              <a:chOff x="0" y="-4550"/>
              <a:chExt cx="9143835" cy="5152509"/>
            </a:xfrm>
          </p:grpSpPr>
          <p:sp>
            <p:nvSpPr>
              <p:cNvPr id="950" name="Google Shape;950;p14"/>
              <p:cNvSpPr/>
              <p:nvPr/>
            </p:nvSpPr>
            <p:spPr>
              <a:xfrm>
                <a:off x="3440674"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4"/>
              <p:cNvSpPr/>
              <p:nvPr/>
            </p:nvSpPr>
            <p:spPr>
              <a:xfrm>
                <a:off x="573433"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4"/>
              <p:cNvSpPr/>
              <p:nvPr/>
            </p:nvSpPr>
            <p:spPr>
              <a:xfrm>
                <a:off x="573433"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4"/>
              <p:cNvSpPr/>
              <p:nvPr/>
            </p:nvSpPr>
            <p:spPr>
              <a:xfrm>
                <a:off x="0"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14"/>
              <p:cNvSpPr/>
              <p:nvPr/>
            </p:nvSpPr>
            <p:spPr>
              <a:xfrm>
                <a:off x="0"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14"/>
              <p:cNvSpPr/>
              <p:nvPr/>
            </p:nvSpPr>
            <p:spPr>
              <a:xfrm>
                <a:off x="1720337" y="-4550"/>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14"/>
              <p:cNvSpPr/>
              <p:nvPr/>
            </p:nvSpPr>
            <p:spPr>
              <a:xfrm>
                <a:off x="1720337"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14"/>
              <p:cNvSpPr/>
              <p:nvPr/>
            </p:nvSpPr>
            <p:spPr>
              <a:xfrm>
                <a:off x="1146891"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14"/>
              <p:cNvSpPr/>
              <p:nvPr/>
            </p:nvSpPr>
            <p:spPr>
              <a:xfrm>
                <a:off x="1146891"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14"/>
              <p:cNvSpPr/>
              <p:nvPr/>
            </p:nvSpPr>
            <p:spPr>
              <a:xfrm>
                <a:off x="2867228" y="567964"/>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14"/>
              <p:cNvSpPr/>
              <p:nvPr/>
            </p:nvSpPr>
            <p:spPr>
              <a:xfrm>
                <a:off x="2867228"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14"/>
              <p:cNvSpPr/>
              <p:nvPr/>
            </p:nvSpPr>
            <p:spPr>
              <a:xfrm>
                <a:off x="2293783"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14"/>
              <p:cNvSpPr/>
              <p:nvPr/>
            </p:nvSpPr>
            <p:spPr>
              <a:xfrm>
                <a:off x="4014120"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14"/>
              <p:cNvSpPr/>
              <p:nvPr/>
            </p:nvSpPr>
            <p:spPr>
              <a:xfrm>
                <a:off x="3440674"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14"/>
              <p:cNvSpPr/>
              <p:nvPr/>
            </p:nvSpPr>
            <p:spPr>
              <a:xfrm>
                <a:off x="514543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14"/>
              <p:cNvSpPr/>
              <p:nvPr/>
            </p:nvSpPr>
            <p:spPr>
              <a:xfrm>
                <a:off x="5145436"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14"/>
              <p:cNvSpPr/>
              <p:nvPr/>
            </p:nvSpPr>
            <p:spPr>
              <a:xfrm>
                <a:off x="4571990"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14"/>
              <p:cNvSpPr/>
              <p:nvPr/>
            </p:nvSpPr>
            <p:spPr>
              <a:xfrm>
                <a:off x="6292327"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14"/>
              <p:cNvSpPr/>
              <p:nvPr/>
            </p:nvSpPr>
            <p:spPr>
              <a:xfrm>
                <a:off x="5718882" y="343053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14"/>
              <p:cNvSpPr/>
              <p:nvPr/>
            </p:nvSpPr>
            <p:spPr>
              <a:xfrm>
                <a:off x="5718882" y="4575559"/>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14"/>
              <p:cNvSpPr/>
              <p:nvPr/>
            </p:nvSpPr>
            <p:spPr>
              <a:xfrm>
                <a:off x="7431431"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14"/>
              <p:cNvSpPr/>
              <p:nvPr/>
            </p:nvSpPr>
            <p:spPr>
              <a:xfrm>
                <a:off x="6857986" y="1140477"/>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14"/>
              <p:cNvSpPr/>
              <p:nvPr/>
            </p:nvSpPr>
            <p:spPr>
              <a:xfrm>
                <a:off x="8570535" y="2858018"/>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14"/>
              <p:cNvSpPr/>
              <p:nvPr/>
            </p:nvSpPr>
            <p:spPr>
              <a:xfrm>
                <a:off x="8570535" y="4003045"/>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4"/>
              <p:cNvSpPr/>
              <p:nvPr/>
            </p:nvSpPr>
            <p:spPr>
              <a:xfrm>
                <a:off x="7997090" y="1712991"/>
                <a:ext cx="573300" cy="572400"/>
              </a:xfrm>
              <a:prstGeom prst="rect">
                <a:avLst/>
              </a:prstGeom>
              <a:solidFill>
                <a:srgbClr val="9ED1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75" name="Google Shape;975;p14"/>
          <p:cNvGrpSpPr/>
          <p:nvPr/>
        </p:nvGrpSpPr>
        <p:grpSpPr>
          <a:xfrm>
            <a:off x="0" y="-4550"/>
            <a:ext cx="9176752" cy="5171054"/>
            <a:chOff x="0" y="-4550"/>
            <a:chExt cx="9176752" cy="5171054"/>
          </a:xfrm>
        </p:grpSpPr>
        <p:grpSp>
          <p:nvGrpSpPr>
            <p:cNvPr id="976" name="Google Shape;976;p14"/>
            <p:cNvGrpSpPr/>
            <p:nvPr/>
          </p:nvGrpSpPr>
          <p:grpSpPr>
            <a:xfrm>
              <a:off x="0" y="-4550"/>
              <a:ext cx="4588377" cy="2585529"/>
              <a:chOff x="0" y="-4550"/>
              <a:chExt cx="9143835" cy="5152509"/>
            </a:xfrm>
          </p:grpSpPr>
          <p:sp>
            <p:nvSpPr>
              <p:cNvPr id="977" name="Google Shape;977;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rot="10800000">
              <a:off x="4588375" y="-4550"/>
              <a:ext cx="4588377" cy="2585529"/>
              <a:chOff x="0" y="-4550"/>
              <a:chExt cx="9143835" cy="5152509"/>
            </a:xfrm>
          </p:grpSpPr>
          <p:sp>
            <p:nvSpPr>
              <p:cNvPr id="1002" name="Google Shape;1002;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14"/>
            <p:cNvGrpSpPr/>
            <p:nvPr/>
          </p:nvGrpSpPr>
          <p:grpSpPr>
            <a:xfrm>
              <a:off x="0" y="2580975"/>
              <a:ext cx="4588377" cy="2585529"/>
              <a:chOff x="0" y="-4550"/>
              <a:chExt cx="9143835" cy="5152509"/>
            </a:xfrm>
          </p:grpSpPr>
          <p:sp>
            <p:nvSpPr>
              <p:cNvPr id="1027" name="Google Shape;1027;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1" name="Google Shape;1051;p14"/>
            <p:cNvGrpSpPr/>
            <p:nvPr/>
          </p:nvGrpSpPr>
          <p:grpSpPr>
            <a:xfrm rot="10800000" flipH="1">
              <a:off x="4588375" y="2580975"/>
              <a:ext cx="4588377" cy="2585529"/>
              <a:chOff x="0" y="-4550"/>
              <a:chExt cx="9143835" cy="5152509"/>
            </a:xfrm>
          </p:grpSpPr>
          <p:sp>
            <p:nvSpPr>
              <p:cNvPr id="1052" name="Google Shape;1052;p14"/>
              <p:cNvSpPr/>
              <p:nvPr/>
            </p:nvSpPr>
            <p:spPr>
              <a:xfrm>
                <a:off x="573433" y="1140477"/>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573433"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172033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1146891"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1146891"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67228"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2867228"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2867228" y="4575559"/>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293783"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4014120"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4014120"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4014120"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4571990"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4571990"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6292327" y="56796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6292327" y="2285504"/>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6292327"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5718882" y="-4550"/>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5718882"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7431431" y="4003045"/>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6857986" y="343053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8570535" y="1712991"/>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5718882" y="2858018"/>
                <a:ext cx="573300" cy="572400"/>
              </a:xfrm>
              <a:prstGeom prst="rect">
                <a:avLst/>
              </a:prstGeom>
              <a:solidFill>
                <a:srgbClr val="266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76" name="Google Shape;1076;p14"/>
          <p:cNvGrpSpPr/>
          <p:nvPr/>
        </p:nvGrpSpPr>
        <p:grpSpPr>
          <a:xfrm>
            <a:off x="0" y="-4550"/>
            <a:ext cx="9176752" cy="5171054"/>
            <a:chOff x="0" y="-4550"/>
            <a:chExt cx="9176752" cy="5171054"/>
          </a:xfrm>
        </p:grpSpPr>
        <p:grpSp>
          <p:nvGrpSpPr>
            <p:cNvPr id="1077" name="Google Shape;1077;p14"/>
            <p:cNvGrpSpPr/>
            <p:nvPr/>
          </p:nvGrpSpPr>
          <p:grpSpPr>
            <a:xfrm>
              <a:off x="0" y="-4550"/>
              <a:ext cx="4588377" cy="2585529"/>
              <a:chOff x="0" y="-4550"/>
              <a:chExt cx="9143835" cy="5152509"/>
            </a:xfrm>
          </p:grpSpPr>
          <p:sp>
            <p:nvSpPr>
              <p:cNvPr id="1078" name="Google Shape;1078;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2" name="Google Shape;1102;p14"/>
            <p:cNvGrpSpPr/>
            <p:nvPr/>
          </p:nvGrpSpPr>
          <p:grpSpPr>
            <a:xfrm rot="10800000">
              <a:off x="4588375" y="-4550"/>
              <a:ext cx="4588377" cy="2585529"/>
              <a:chOff x="0" y="-4550"/>
              <a:chExt cx="9143835" cy="5152509"/>
            </a:xfrm>
          </p:grpSpPr>
          <p:sp>
            <p:nvSpPr>
              <p:cNvPr id="1103" name="Google Shape;1103;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4"/>
            <p:cNvGrpSpPr/>
            <p:nvPr/>
          </p:nvGrpSpPr>
          <p:grpSpPr>
            <a:xfrm>
              <a:off x="0" y="2580975"/>
              <a:ext cx="4588377" cy="2585529"/>
              <a:chOff x="0" y="-4550"/>
              <a:chExt cx="9143835" cy="5152509"/>
            </a:xfrm>
          </p:grpSpPr>
          <p:sp>
            <p:nvSpPr>
              <p:cNvPr id="1128" name="Google Shape;1128;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2" name="Google Shape;1152;p14"/>
            <p:cNvGrpSpPr/>
            <p:nvPr/>
          </p:nvGrpSpPr>
          <p:grpSpPr>
            <a:xfrm rot="10800000" flipH="1">
              <a:off x="4588375" y="2580975"/>
              <a:ext cx="4588377" cy="2585529"/>
              <a:chOff x="0" y="-4550"/>
              <a:chExt cx="9143835" cy="5152509"/>
            </a:xfrm>
          </p:grpSpPr>
          <p:sp>
            <p:nvSpPr>
              <p:cNvPr id="1153" name="Google Shape;1153;p14"/>
              <p:cNvSpPr/>
              <p:nvPr/>
            </p:nvSpPr>
            <p:spPr>
              <a:xfrm>
                <a:off x="573433" y="171299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4"/>
              <p:cNvSpPr/>
              <p:nvPr/>
            </p:nvSpPr>
            <p:spPr>
              <a:xfrm>
                <a:off x="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4"/>
              <p:cNvSpPr/>
              <p:nvPr/>
            </p:nvSpPr>
            <p:spPr>
              <a:xfrm>
                <a:off x="0"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4"/>
              <p:cNvSpPr/>
              <p:nvPr/>
            </p:nvSpPr>
            <p:spPr>
              <a:xfrm>
                <a:off x="1720337"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4"/>
              <p:cNvSpPr/>
              <p:nvPr/>
            </p:nvSpPr>
            <p:spPr>
              <a:xfrm>
                <a:off x="1146891"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4"/>
              <p:cNvSpPr/>
              <p:nvPr/>
            </p:nvSpPr>
            <p:spPr>
              <a:xfrm>
                <a:off x="114689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4"/>
              <p:cNvSpPr/>
              <p:nvPr/>
            </p:nvSpPr>
            <p:spPr>
              <a:xfrm>
                <a:off x="2867228"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4"/>
              <p:cNvSpPr/>
              <p:nvPr/>
            </p:nvSpPr>
            <p:spPr>
              <a:xfrm>
                <a:off x="2867228"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4"/>
              <p:cNvSpPr/>
              <p:nvPr/>
            </p:nvSpPr>
            <p:spPr>
              <a:xfrm>
                <a:off x="2293783"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4"/>
              <p:cNvSpPr/>
              <p:nvPr/>
            </p:nvSpPr>
            <p:spPr>
              <a:xfrm>
                <a:off x="4014120"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4"/>
              <p:cNvSpPr/>
              <p:nvPr/>
            </p:nvSpPr>
            <p:spPr>
              <a:xfrm>
                <a:off x="3440674"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4"/>
              <p:cNvSpPr/>
              <p:nvPr/>
            </p:nvSpPr>
            <p:spPr>
              <a:xfrm>
                <a:off x="3440674" y="2858018"/>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4"/>
              <p:cNvSpPr/>
              <p:nvPr/>
            </p:nvSpPr>
            <p:spPr>
              <a:xfrm>
                <a:off x="514543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4"/>
              <p:cNvSpPr/>
              <p:nvPr/>
            </p:nvSpPr>
            <p:spPr>
              <a:xfrm>
                <a:off x="514543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4"/>
              <p:cNvSpPr/>
              <p:nvPr/>
            </p:nvSpPr>
            <p:spPr>
              <a:xfrm>
                <a:off x="4571990"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4"/>
              <p:cNvSpPr/>
              <p:nvPr/>
            </p:nvSpPr>
            <p:spPr>
              <a:xfrm>
                <a:off x="6292327" y="3430531"/>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4"/>
              <p:cNvSpPr/>
              <p:nvPr/>
            </p:nvSpPr>
            <p:spPr>
              <a:xfrm>
                <a:off x="5718882" y="4003045"/>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4"/>
              <p:cNvSpPr/>
              <p:nvPr/>
            </p:nvSpPr>
            <p:spPr>
              <a:xfrm>
                <a:off x="7431431"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4"/>
              <p:cNvSpPr/>
              <p:nvPr/>
            </p:nvSpPr>
            <p:spPr>
              <a:xfrm>
                <a:off x="7431431" y="4575559"/>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4"/>
              <p:cNvSpPr/>
              <p:nvPr/>
            </p:nvSpPr>
            <p:spPr>
              <a:xfrm>
                <a:off x="6857986" y="56796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4"/>
              <p:cNvSpPr/>
              <p:nvPr/>
            </p:nvSpPr>
            <p:spPr>
              <a:xfrm>
                <a:off x="6857986"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4"/>
              <p:cNvSpPr/>
              <p:nvPr/>
            </p:nvSpPr>
            <p:spPr>
              <a:xfrm>
                <a:off x="8570535" y="1140477"/>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4"/>
              <p:cNvSpPr/>
              <p:nvPr/>
            </p:nvSpPr>
            <p:spPr>
              <a:xfrm>
                <a:off x="7997090" y="-4550"/>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4"/>
              <p:cNvSpPr/>
              <p:nvPr/>
            </p:nvSpPr>
            <p:spPr>
              <a:xfrm>
                <a:off x="7997090" y="2285504"/>
                <a:ext cx="573300" cy="572400"/>
              </a:xfrm>
              <a:prstGeom prst="rect">
                <a:avLst/>
              </a:prstGeom>
              <a:solidFill>
                <a:srgbClr val="DFE9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77" name="Google Shape;1177;p14"/>
          <p:cNvGrpSpPr/>
          <p:nvPr/>
        </p:nvGrpSpPr>
        <p:grpSpPr>
          <a:xfrm>
            <a:off x="0" y="-4550"/>
            <a:ext cx="9176752" cy="5171054"/>
            <a:chOff x="0" y="-4550"/>
            <a:chExt cx="9176752" cy="5171054"/>
          </a:xfrm>
        </p:grpSpPr>
        <p:grpSp>
          <p:nvGrpSpPr>
            <p:cNvPr id="1178" name="Google Shape;1178;p14"/>
            <p:cNvGrpSpPr/>
            <p:nvPr/>
          </p:nvGrpSpPr>
          <p:grpSpPr>
            <a:xfrm>
              <a:off x="0" y="-4550"/>
              <a:ext cx="4588377" cy="2585529"/>
              <a:chOff x="0" y="-4550"/>
              <a:chExt cx="9143835" cy="5152509"/>
            </a:xfrm>
          </p:grpSpPr>
          <p:sp>
            <p:nvSpPr>
              <p:cNvPr id="1179" name="Google Shape;1179;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4"/>
            <p:cNvGrpSpPr/>
            <p:nvPr/>
          </p:nvGrpSpPr>
          <p:grpSpPr>
            <a:xfrm rot="10800000">
              <a:off x="4588375" y="-4550"/>
              <a:ext cx="4588377" cy="2585529"/>
              <a:chOff x="0" y="-4550"/>
              <a:chExt cx="9143835" cy="5152509"/>
            </a:xfrm>
          </p:grpSpPr>
          <p:sp>
            <p:nvSpPr>
              <p:cNvPr id="1205" name="Google Shape;1205;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0" name="Google Shape;1230;p14"/>
            <p:cNvGrpSpPr/>
            <p:nvPr/>
          </p:nvGrpSpPr>
          <p:grpSpPr>
            <a:xfrm>
              <a:off x="0" y="2580975"/>
              <a:ext cx="4588377" cy="2585529"/>
              <a:chOff x="0" y="-4550"/>
              <a:chExt cx="9143835" cy="5152509"/>
            </a:xfrm>
          </p:grpSpPr>
          <p:sp>
            <p:nvSpPr>
              <p:cNvPr id="1231" name="Google Shape;1231;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6" name="Google Shape;1256;p14"/>
            <p:cNvGrpSpPr/>
            <p:nvPr/>
          </p:nvGrpSpPr>
          <p:grpSpPr>
            <a:xfrm rot="10800000" flipH="1">
              <a:off x="4588375" y="2580975"/>
              <a:ext cx="4588377" cy="2585529"/>
              <a:chOff x="0" y="-4550"/>
              <a:chExt cx="9143835" cy="5152509"/>
            </a:xfrm>
          </p:grpSpPr>
          <p:sp>
            <p:nvSpPr>
              <p:cNvPr id="1257" name="Google Shape;1257;p14"/>
              <p:cNvSpPr/>
              <p:nvPr/>
            </p:nvSpPr>
            <p:spPr>
              <a:xfrm>
                <a:off x="743143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4"/>
              <p:cNvSpPr/>
              <p:nvPr/>
            </p:nvSpPr>
            <p:spPr>
              <a:xfrm>
                <a:off x="573433"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14"/>
              <p:cNvSpPr/>
              <p:nvPr/>
            </p:nvSpPr>
            <p:spPr>
              <a:xfrm>
                <a:off x="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14"/>
              <p:cNvSpPr/>
              <p:nvPr/>
            </p:nvSpPr>
            <p:spPr>
              <a:xfrm>
                <a:off x="1720337"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4"/>
              <p:cNvSpPr/>
              <p:nvPr/>
            </p:nvSpPr>
            <p:spPr>
              <a:xfrm>
                <a:off x="1720337"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4"/>
              <p:cNvSpPr/>
              <p:nvPr/>
            </p:nvSpPr>
            <p:spPr>
              <a:xfrm>
                <a:off x="1146891"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4"/>
              <p:cNvSpPr/>
              <p:nvPr/>
            </p:nvSpPr>
            <p:spPr>
              <a:xfrm>
                <a:off x="2867228"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4"/>
              <p:cNvSpPr/>
              <p:nvPr/>
            </p:nvSpPr>
            <p:spPr>
              <a:xfrm>
                <a:off x="2293783"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4"/>
              <p:cNvSpPr/>
              <p:nvPr/>
            </p:nvSpPr>
            <p:spPr>
              <a:xfrm>
                <a:off x="2293783"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4"/>
              <p:cNvSpPr/>
              <p:nvPr/>
            </p:nvSpPr>
            <p:spPr>
              <a:xfrm>
                <a:off x="4014120"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4"/>
              <p:cNvSpPr/>
              <p:nvPr/>
            </p:nvSpPr>
            <p:spPr>
              <a:xfrm>
                <a:off x="3440674"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4"/>
              <p:cNvSpPr/>
              <p:nvPr/>
            </p:nvSpPr>
            <p:spPr>
              <a:xfrm>
                <a:off x="5145436"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4"/>
              <p:cNvSpPr/>
              <p:nvPr/>
            </p:nvSpPr>
            <p:spPr>
              <a:xfrm>
                <a:off x="5145436" y="171299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14"/>
              <p:cNvSpPr/>
              <p:nvPr/>
            </p:nvSpPr>
            <p:spPr>
              <a:xfrm>
                <a:off x="4571990"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14"/>
              <p:cNvSpPr/>
              <p:nvPr/>
            </p:nvSpPr>
            <p:spPr>
              <a:xfrm>
                <a:off x="4571990"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14"/>
              <p:cNvSpPr/>
              <p:nvPr/>
            </p:nvSpPr>
            <p:spPr>
              <a:xfrm>
                <a:off x="6292327" y="-4550"/>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4"/>
              <p:cNvSpPr/>
              <p:nvPr/>
            </p:nvSpPr>
            <p:spPr>
              <a:xfrm>
                <a:off x="6292327"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14"/>
              <p:cNvSpPr/>
              <p:nvPr/>
            </p:nvSpPr>
            <p:spPr>
              <a:xfrm>
                <a:off x="5718882"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14"/>
              <p:cNvSpPr/>
              <p:nvPr/>
            </p:nvSpPr>
            <p:spPr>
              <a:xfrm>
                <a:off x="7431431" y="228550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4"/>
              <p:cNvSpPr/>
              <p:nvPr/>
            </p:nvSpPr>
            <p:spPr>
              <a:xfrm>
                <a:off x="7431431" y="3430531"/>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4"/>
              <p:cNvSpPr/>
              <p:nvPr/>
            </p:nvSpPr>
            <p:spPr>
              <a:xfrm>
                <a:off x="6857986" y="4003045"/>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14"/>
              <p:cNvSpPr/>
              <p:nvPr/>
            </p:nvSpPr>
            <p:spPr>
              <a:xfrm>
                <a:off x="8570535" y="567964"/>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14"/>
              <p:cNvSpPr/>
              <p:nvPr/>
            </p:nvSpPr>
            <p:spPr>
              <a:xfrm>
                <a:off x="8570535" y="4575559"/>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4"/>
              <p:cNvSpPr/>
              <p:nvPr/>
            </p:nvSpPr>
            <p:spPr>
              <a:xfrm>
                <a:off x="7997090" y="1140477"/>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14"/>
              <p:cNvSpPr/>
              <p:nvPr/>
            </p:nvSpPr>
            <p:spPr>
              <a:xfrm>
                <a:off x="7997090" y="2858018"/>
                <a:ext cx="573300" cy="572400"/>
              </a:xfrm>
              <a:prstGeom prst="rect">
                <a:avLst/>
              </a:prstGeom>
              <a:solidFill>
                <a:srgbClr val="50B8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82" name="Google Shape;1282;p14"/>
          <p:cNvGrpSpPr/>
          <p:nvPr/>
        </p:nvGrpSpPr>
        <p:grpSpPr>
          <a:xfrm>
            <a:off x="0" y="-4550"/>
            <a:ext cx="9176752" cy="5171054"/>
            <a:chOff x="0" y="-4550"/>
            <a:chExt cx="9176752" cy="5171054"/>
          </a:xfrm>
        </p:grpSpPr>
        <p:grpSp>
          <p:nvGrpSpPr>
            <p:cNvPr id="1283" name="Google Shape;1283;p14"/>
            <p:cNvGrpSpPr/>
            <p:nvPr/>
          </p:nvGrpSpPr>
          <p:grpSpPr>
            <a:xfrm>
              <a:off x="0" y="-4550"/>
              <a:ext cx="4588377" cy="2585529"/>
              <a:chOff x="0" y="-4550"/>
              <a:chExt cx="9143835" cy="5152509"/>
            </a:xfrm>
          </p:grpSpPr>
          <p:sp>
            <p:nvSpPr>
              <p:cNvPr id="1284" name="Google Shape;1284;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7" name="Google Shape;1307;p14"/>
            <p:cNvGrpSpPr/>
            <p:nvPr/>
          </p:nvGrpSpPr>
          <p:grpSpPr>
            <a:xfrm rot="10800000">
              <a:off x="4588375" y="-4550"/>
              <a:ext cx="4588377" cy="2585529"/>
              <a:chOff x="0" y="-4550"/>
              <a:chExt cx="9143835" cy="5152509"/>
            </a:xfrm>
          </p:grpSpPr>
          <p:sp>
            <p:nvSpPr>
              <p:cNvPr id="1308" name="Google Shape;1308;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1" name="Google Shape;1331;p14"/>
            <p:cNvGrpSpPr/>
            <p:nvPr/>
          </p:nvGrpSpPr>
          <p:grpSpPr>
            <a:xfrm>
              <a:off x="0" y="2580975"/>
              <a:ext cx="4588377" cy="2585529"/>
              <a:chOff x="0" y="-4550"/>
              <a:chExt cx="9143835" cy="5152509"/>
            </a:xfrm>
          </p:grpSpPr>
          <p:sp>
            <p:nvSpPr>
              <p:cNvPr id="1332" name="Google Shape;1332;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5" name="Google Shape;1355;p14"/>
            <p:cNvGrpSpPr/>
            <p:nvPr/>
          </p:nvGrpSpPr>
          <p:grpSpPr>
            <a:xfrm rot="10800000" flipH="1">
              <a:off x="4588375" y="2580975"/>
              <a:ext cx="4588377" cy="2585529"/>
              <a:chOff x="0" y="-4550"/>
              <a:chExt cx="9143835" cy="5152509"/>
            </a:xfrm>
          </p:grpSpPr>
          <p:sp>
            <p:nvSpPr>
              <p:cNvPr id="1356" name="Google Shape;1356;p14"/>
              <p:cNvSpPr/>
              <p:nvPr/>
            </p:nvSpPr>
            <p:spPr>
              <a:xfrm>
                <a:off x="57343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4"/>
              <p:cNvSpPr/>
              <p:nvPr/>
            </p:nvSpPr>
            <p:spPr>
              <a:xfrm>
                <a:off x="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4"/>
              <p:cNvSpPr/>
              <p:nvPr/>
            </p:nvSpPr>
            <p:spPr>
              <a:xfrm>
                <a:off x="0"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4"/>
              <p:cNvSpPr/>
              <p:nvPr/>
            </p:nvSpPr>
            <p:spPr>
              <a:xfrm>
                <a:off x="1720337" y="1140477"/>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4"/>
              <p:cNvSpPr/>
              <p:nvPr/>
            </p:nvSpPr>
            <p:spPr>
              <a:xfrm>
                <a:off x="1146891"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4"/>
              <p:cNvSpPr/>
              <p:nvPr/>
            </p:nvSpPr>
            <p:spPr>
              <a:xfrm>
                <a:off x="2293783"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4"/>
              <p:cNvSpPr/>
              <p:nvPr/>
            </p:nvSpPr>
            <p:spPr>
              <a:xfrm>
                <a:off x="2293783"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14"/>
              <p:cNvSpPr/>
              <p:nvPr/>
            </p:nvSpPr>
            <p:spPr>
              <a:xfrm>
                <a:off x="4014120"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14"/>
              <p:cNvSpPr/>
              <p:nvPr/>
            </p:nvSpPr>
            <p:spPr>
              <a:xfrm>
                <a:off x="4014120"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4"/>
              <p:cNvSpPr/>
              <p:nvPr/>
            </p:nvSpPr>
            <p:spPr>
              <a:xfrm>
                <a:off x="3440674"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14"/>
              <p:cNvSpPr/>
              <p:nvPr/>
            </p:nvSpPr>
            <p:spPr>
              <a:xfrm>
                <a:off x="3440674"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4"/>
              <p:cNvSpPr/>
              <p:nvPr/>
            </p:nvSpPr>
            <p:spPr>
              <a:xfrm>
                <a:off x="5145436"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14"/>
              <p:cNvSpPr/>
              <p:nvPr/>
            </p:nvSpPr>
            <p:spPr>
              <a:xfrm>
                <a:off x="514543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14"/>
              <p:cNvSpPr/>
              <p:nvPr/>
            </p:nvSpPr>
            <p:spPr>
              <a:xfrm>
                <a:off x="4571990" y="228550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4"/>
              <p:cNvSpPr/>
              <p:nvPr/>
            </p:nvSpPr>
            <p:spPr>
              <a:xfrm>
                <a:off x="6292327"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14"/>
              <p:cNvSpPr/>
              <p:nvPr/>
            </p:nvSpPr>
            <p:spPr>
              <a:xfrm>
                <a:off x="5718882"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14"/>
              <p:cNvSpPr/>
              <p:nvPr/>
            </p:nvSpPr>
            <p:spPr>
              <a:xfrm>
                <a:off x="7431431" y="171299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14"/>
              <p:cNvSpPr/>
              <p:nvPr/>
            </p:nvSpPr>
            <p:spPr>
              <a:xfrm>
                <a:off x="6857986" y="2858018"/>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14"/>
              <p:cNvSpPr/>
              <p:nvPr/>
            </p:nvSpPr>
            <p:spPr>
              <a:xfrm>
                <a:off x="6857986" y="4575559"/>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14"/>
              <p:cNvSpPr/>
              <p:nvPr/>
            </p:nvSpPr>
            <p:spPr>
              <a:xfrm>
                <a:off x="8570535" y="-4550"/>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4"/>
              <p:cNvSpPr/>
              <p:nvPr/>
            </p:nvSpPr>
            <p:spPr>
              <a:xfrm>
                <a:off x="8570535" y="3430531"/>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14"/>
              <p:cNvSpPr/>
              <p:nvPr/>
            </p:nvSpPr>
            <p:spPr>
              <a:xfrm>
                <a:off x="7997090" y="567964"/>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14"/>
              <p:cNvSpPr/>
              <p:nvPr/>
            </p:nvSpPr>
            <p:spPr>
              <a:xfrm>
                <a:off x="7997090" y="4003045"/>
                <a:ext cx="573300" cy="572400"/>
              </a:xfrm>
              <a:prstGeom prst="rect">
                <a:avLst/>
              </a:prstGeom>
              <a:solidFill>
                <a:srgbClr val="278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79" name="Google Shape;1379;p14"/>
          <p:cNvGrpSpPr/>
          <p:nvPr/>
        </p:nvGrpSpPr>
        <p:grpSpPr>
          <a:xfrm>
            <a:off x="0" y="-4550"/>
            <a:ext cx="9176752" cy="5171054"/>
            <a:chOff x="0" y="-4550"/>
            <a:chExt cx="9176752" cy="5171054"/>
          </a:xfrm>
        </p:grpSpPr>
        <p:grpSp>
          <p:nvGrpSpPr>
            <p:cNvPr id="1380" name="Google Shape;1380;p14"/>
            <p:cNvGrpSpPr/>
            <p:nvPr/>
          </p:nvGrpSpPr>
          <p:grpSpPr>
            <a:xfrm>
              <a:off x="0" y="-4550"/>
              <a:ext cx="4588377" cy="2585529"/>
              <a:chOff x="0" y="-4550"/>
              <a:chExt cx="9143835" cy="5152509"/>
            </a:xfrm>
          </p:grpSpPr>
          <p:sp>
            <p:nvSpPr>
              <p:cNvPr id="1381" name="Google Shape;1381;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4" name="Google Shape;1404;p14"/>
            <p:cNvGrpSpPr/>
            <p:nvPr/>
          </p:nvGrpSpPr>
          <p:grpSpPr>
            <a:xfrm rot="10800000">
              <a:off x="4588375" y="-4550"/>
              <a:ext cx="4588377" cy="2585529"/>
              <a:chOff x="0" y="-4550"/>
              <a:chExt cx="9143835" cy="5152509"/>
            </a:xfrm>
          </p:grpSpPr>
          <p:sp>
            <p:nvSpPr>
              <p:cNvPr id="1405" name="Google Shape;1405;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8" name="Google Shape;1428;p14"/>
            <p:cNvGrpSpPr/>
            <p:nvPr/>
          </p:nvGrpSpPr>
          <p:grpSpPr>
            <a:xfrm>
              <a:off x="0" y="2580975"/>
              <a:ext cx="4588377" cy="2585529"/>
              <a:chOff x="0" y="-4550"/>
              <a:chExt cx="9143835" cy="5152509"/>
            </a:xfrm>
          </p:grpSpPr>
          <p:sp>
            <p:nvSpPr>
              <p:cNvPr id="1429" name="Google Shape;1429;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2" name="Google Shape;1452;p14"/>
            <p:cNvGrpSpPr/>
            <p:nvPr/>
          </p:nvGrpSpPr>
          <p:grpSpPr>
            <a:xfrm rot="10800000" flipH="1">
              <a:off x="4588375" y="2580975"/>
              <a:ext cx="4588377" cy="2585529"/>
              <a:chOff x="0" y="-4550"/>
              <a:chExt cx="9143835" cy="5152509"/>
            </a:xfrm>
          </p:grpSpPr>
          <p:sp>
            <p:nvSpPr>
              <p:cNvPr id="1453" name="Google Shape;1453;p14"/>
              <p:cNvSpPr/>
              <p:nvPr/>
            </p:nvSpPr>
            <p:spPr>
              <a:xfrm>
                <a:off x="7997090"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4"/>
              <p:cNvSpPr/>
              <p:nvPr/>
            </p:nvSpPr>
            <p:spPr>
              <a:xfrm>
                <a:off x="573433"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4"/>
              <p:cNvSpPr/>
              <p:nvPr/>
            </p:nvSpPr>
            <p:spPr>
              <a:xfrm>
                <a:off x="573433"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4"/>
              <p:cNvSpPr/>
              <p:nvPr/>
            </p:nvSpPr>
            <p:spPr>
              <a:xfrm>
                <a:off x="0"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4"/>
              <p:cNvSpPr/>
              <p:nvPr/>
            </p:nvSpPr>
            <p:spPr>
              <a:xfrm>
                <a:off x="1720337"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4"/>
              <p:cNvSpPr/>
              <p:nvPr/>
            </p:nvSpPr>
            <p:spPr>
              <a:xfrm>
                <a:off x="172033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4"/>
              <p:cNvSpPr/>
              <p:nvPr/>
            </p:nvSpPr>
            <p:spPr>
              <a:xfrm>
                <a:off x="1146891"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14"/>
              <p:cNvSpPr/>
              <p:nvPr/>
            </p:nvSpPr>
            <p:spPr>
              <a:xfrm>
                <a:off x="2867228"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14"/>
              <p:cNvSpPr/>
              <p:nvPr/>
            </p:nvSpPr>
            <p:spPr>
              <a:xfrm>
                <a:off x="2293783"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4"/>
              <p:cNvSpPr/>
              <p:nvPr/>
            </p:nvSpPr>
            <p:spPr>
              <a:xfrm>
                <a:off x="2293783"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14"/>
              <p:cNvSpPr/>
              <p:nvPr/>
            </p:nvSpPr>
            <p:spPr>
              <a:xfrm>
                <a:off x="4014120"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4"/>
              <p:cNvSpPr/>
              <p:nvPr/>
            </p:nvSpPr>
            <p:spPr>
              <a:xfrm>
                <a:off x="3440674"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14"/>
              <p:cNvSpPr/>
              <p:nvPr/>
            </p:nvSpPr>
            <p:spPr>
              <a:xfrm>
                <a:off x="3440674" y="4003045"/>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14"/>
              <p:cNvSpPr/>
              <p:nvPr/>
            </p:nvSpPr>
            <p:spPr>
              <a:xfrm>
                <a:off x="5145436" y="2858018"/>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14"/>
              <p:cNvSpPr/>
              <p:nvPr/>
            </p:nvSpPr>
            <p:spPr>
              <a:xfrm>
                <a:off x="45719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14"/>
              <p:cNvSpPr/>
              <p:nvPr/>
            </p:nvSpPr>
            <p:spPr>
              <a:xfrm>
                <a:off x="6292327" y="4575559"/>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14"/>
              <p:cNvSpPr/>
              <p:nvPr/>
            </p:nvSpPr>
            <p:spPr>
              <a:xfrm>
                <a:off x="5718882" y="1140477"/>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4"/>
              <p:cNvSpPr/>
              <p:nvPr/>
            </p:nvSpPr>
            <p:spPr>
              <a:xfrm>
                <a:off x="7431431" y="56796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14"/>
              <p:cNvSpPr/>
              <p:nvPr/>
            </p:nvSpPr>
            <p:spPr>
              <a:xfrm>
                <a:off x="6857986"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14"/>
              <p:cNvSpPr/>
              <p:nvPr/>
            </p:nvSpPr>
            <p:spPr>
              <a:xfrm>
                <a:off x="6857986" y="171299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14"/>
              <p:cNvSpPr/>
              <p:nvPr/>
            </p:nvSpPr>
            <p:spPr>
              <a:xfrm>
                <a:off x="8570535" y="2285504"/>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4"/>
              <p:cNvSpPr/>
              <p:nvPr/>
            </p:nvSpPr>
            <p:spPr>
              <a:xfrm>
                <a:off x="7997090" y="3430531"/>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14"/>
              <p:cNvSpPr/>
              <p:nvPr/>
            </p:nvSpPr>
            <p:spPr>
              <a:xfrm>
                <a:off x="4571990" y="-4550"/>
                <a:ext cx="573300" cy="572400"/>
              </a:xfrm>
              <a:prstGeom prst="rect">
                <a:avLst/>
              </a:pr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10775"/>
            <a:ext cx="64083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3000"/>
              <a:buFont typeface="Roboto Slab"/>
              <a:buNone/>
              <a:defRPr sz="3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457200" y="1504950"/>
            <a:ext cx="6408300" cy="3266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Muli"/>
              <a:buChar char="▪"/>
              <a:defRPr sz="2400">
                <a:solidFill>
                  <a:schemeClr val="dk1"/>
                </a:solidFill>
                <a:latin typeface="Muli"/>
                <a:ea typeface="Muli"/>
                <a:cs typeface="Muli"/>
                <a:sym typeface="Muli"/>
              </a:defRPr>
            </a:lvl1pPr>
            <a:lvl2pPr marL="914400" lvl="1" indent="-381000">
              <a:spcBef>
                <a:spcPts val="0"/>
              </a:spcBef>
              <a:spcAft>
                <a:spcPts val="0"/>
              </a:spcAft>
              <a:buClr>
                <a:schemeClr val="accent1"/>
              </a:buClr>
              <a:buSzPts val="2400"/>
              <a:buFont typeface="Muli"/>
              <a:buChar char="□"/>
              <a:defRPr sz="2400">
                <a:solidFill>
                  <a:schemeClr val="dk1"/>
                </a:solidFill>
                <a:latin typeface="Muli"/>
                <a:ea typeface="Muli"/>
                <a:cs typeface="Muli"/>
                <a:sym typeface="Muli"/>
              </a:defRPr>
            </a:lvl2pPr>
            <a:lvl3pPr marL="1371600" lvl="2" indent="-381000">
              <a:spcBef>
                <a:spcPts val="0"/>
              </a:spcBef>
              <a:spcAft>
                <a:spcPts val="0"/>
              </a:spcAft>
              <a:buClr>
                <a:schemeClr val="accent1"/>
              </a:buClr>
              <a:buSzPts val="2400"/>
              <a:buFont typeface="Muli"/>
              <a:buChar char="▫"/>
              <a:defRPr sz="2400">
                <a:solidFill>
                  <a:schemeClr val="dk1"/>
                </a:solidFill>
                <a:latin typeface="Muli"/>
                <a:ea typeface="Muli"/>
                <a:cs typeface="Muli"/>
                <a:sym typeface="Muli"/>
              </a:defRPr>
            </a:lvl3pPr>
            <a:lvl4pPr marL="1828800" lvl="3"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4pPr>
            <a:lvl5pPr marL="2286000" lvl="4"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5pPr>
            <a:lvl6pPr marL="2743200" lvl="5"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6pPr>
            <a:lvl7pPr marL="3200400" lvl="6"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7pPr>
            <a:lvl8pPr marL="3657600" lvl="7"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8pPr>
            <a:lvl9pPr marL="4114800" lvl="8" indent="-381000">
              <a:spcBef>
                <a:spcPts val="0"/>
              </a:spcBef>
              <a:spcAft>
                <a:spcPts val="0"/>
              </a:spcAft>
              <a:buClr>
                <a:schemeClr val="dk1"/>
              </a:buClr>
              <a:buSzPts val="2400"/>
              <a:buFont typeface="Muli"/>
              <a:buChar char="▫"/>
              <a:defRPr sz="2400">
                <a:solidFill>
                  <a:schemeClr val="dk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570575" y="4571050"/>
            <a:ext cx="573300" cy="572400"/>
          </a:xfrm>
          <a:prstGeom prst="rect">
            <a:avLst/>
          </a:prstGeom>
          <a:noFill/>
          <a:ln>
            <a:noFill/>
          </a:ln>
        </p:spPr>
        <p:txBody>
          <a:bodyPr spcFirstLastPara="1" wrap="square" lIns="91425" tIns="91425" rIns="91425" bIns="91425" anchor="ctr" anchorCtr="0">
            <a:noAutofit/>
          </a:bodyPr>
          <a:lstStyle>
            <a:lvl1pPr lvl="0" algn="ctr">
              <a:buNone/>
              <a:defRPr sz="1300">
                <a:solidFill>
                  <a:schemeClr val="lt1"/>
                </a:solidFill>
                <a:latin typeface="Muli"/>
                <a:ea typeface="Muli"/>
                <a:cs typeface="Muli"/>
                <a:sym typeface="Muli"/>
              </a:defRPr>
            </a:lvl1pPr>
            <a:lvl2pPr lvl="1" algn="ctr">
              <a:buNone/>
              <a:defRPr sz="1300">
                <a:solidFill>
                  <a:schemeClr val="lt1"/>
                </a:solidFill>
                <a:latin typeface="Muli"/>
                <a:ea typeface="Muli"/>
                <a:cs typeface="Muli"/>
                <a:sym typeface="Muli"/>
              </a:defRPr>
            </a:lvl2pPr>
            <a:lvl3pPr lvl="2" algn="ctr">
              <a:buNone/>
              <a:defRPr sz="1300">
                <a:solidFill>
                  <a:schemeClr val="lt1"/>
                </a:solidFill>
                <a:latin typeface="Muli"/>
                <a:ea typeface="Muli"/>
                <a:cs typeface="Muli"/>
                <a:sym typeface="Muli"/>
              </a:defRPr>
            </a:lvl3pPr>
            <a:lvl4pPr lvl="3" algn="ctr">
              <a:buNone/>
              <a:defRPr sz="1300">
                <a:solidFill>
                  <a:schemeClr val="lt1"/>
                </a:solidFill>
                <a:latin typeface="Muli"/>
                <a:ea typeface="Muli"/>
                <a:cs typeface="Muli"/>
                <a:sym typeface="Muli"/>
              </a:defRPr>
            </a:lvl4pPr>
            <a:lvl5pPr lvl="4" algn="ctr">
              <a:buNone/>
              <a:defRPr sz="1300">
                <a:solidFill>
                  <a:schemeClr val="lt1"/>
                </a:solidFill>
                <a:latin typeface="Muli"/>
                <a:ea typeface="Muli"/>
                <a:cs typeface="Muli"/>
                <a:sym typeface="Muli"/>
              </a:defRPr>
            </a:lvl5pPr>
            <a:lvl6pPr lvl="5" algn="ctr">
              <a:buNone/>
              <a:defRPr sz="1300">
                <a:solidFill>
                  <a:schemeClr val="lt1"/>
                </a:solidFill>
                <a:latin typeface="Muli"/>
                <a:ea typeface="Muli"/>
                <a:cs typeface="Muli"/>
                <a:sym typeface="Muli"/>
              </a:defRPr>
            </a:lvl6pPr>
            <a:lvl7pPr lvl="6" algn="ctr">
              <a:buNone/>
              <a:defRPr sz="1300">
                <a:solidFill>
                  <a:schemeClr val="lt1"/>
                </a:solidFill>
                <a:latin typeface="Muli"/>
                <a:ea typeface="Muli"/>
                <a:cs typeface="Muli"/>
                <a:sym typeface="Muli"/>
              </a:defRPr>
            </a:lvl7pPr>
            <a:lvl8pPr lvl="7" algn="ctr">
              <a:buNone/>
              <a:defRPr sz="1300">
                <a:solidFill>
                  <a:schemeClr val="lt1"/>
                </a:solidFill>
                <a:latin typeface="Muli"/>
                <a:ea typeface="Muli"/>
                <a:cs typeface="Muli"/>
                <a:sym typeface="Muli"/>
              </a:defRPr>
            </a:lvl8pPr>
            <a:lvl9pPr lvl="8" algn="ctr">
              <a:buNone/>
              <a:defRPr sz="1300">
                <a:solidFill>
                  <a:schemeClr val="lt1"/>
                </a:solidFill>
                <a:latin typeface="Muli"/>
                <a:ea typeface="Muli"/>
                <a:cs typeface="Muli"/>
                <a:sym typeface="Muli"/>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7" r:id="rId3"/>
    <p:sldLayoutId id="2147483659" r:id="rId4"/>
    <p:sldLayoutId id="2147483660" r:id="rId5"/>
  </p:sldLayoutIdLst>
  <p:transition>
    <p:fade thruBlk="1"/>
  </p:transition>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9"/>
        <p:cNvGrpSpPr/>
        <p:nvPr/>
      </p:nvGrpSpPr>
      <p:grpSpPr>
        <a:xfrm>
          <a:off x="0" y="0"/>
          <a:ext cx="0" cy="0"/>
          <a:chOff x="0" y="0"/>
          <a:chExt cx="0" cy="0"/>
        </a:xfrm>
      </p:grpSpPr>
      <p:sp>
        <p:nvSpPr>
          <p:cNvPr id="1480" name="Google Shape;1480;p15"/>
          <p:cNvSpPr txBox="1">
            <a:spLocks noGrp="1"/>
          </p:cNvSpPr>
          <p:nvPr>
            <p:ph type="ctr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VE" b="1" dirty="0" smtClean="0"/>
              <a:t>Asociación de Ideas Lógicas</a:t>
            </a:r>
            <a:endParaRPr b="1" dirty="0"/>
          </a:p>
        </p:txBody>
      </p:sp>
      <p:sp>
        <p:nvSpPr>
          <p:cNvPr id="3" name="Rectángulo redondeado 2"/>
          <p:cNvSpPr/>
          <p:nvPr/>
        </p:nvSpPr>
        <p:spPr>
          <a:xfrm>
            <a:off x="5243209" y="4280170"/>
            <a:ext cx="3706238" cy="612842"/>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b="1" dirty="0" smtClean="0"/>
              <a:t>Elaborado por </a:t>
            </a:r>
            <a:r>
              <a:rPr lang="es-VE" b="1" dirty="0" err="1" smtClean="0"/>
              <a:t>MSc</a:t>
            </a:r>
            <a:r>
              <a:rPr lang="es-VE" b="1" dirty="0" smtClean="0"/>
              <a:t>. Belkis </a:t>
            </a:r>
            <a:r>
              <a:rPr lang="es-VE" b="1" dirty="0" err="1" smtClean="0"/>
              <a:t>Camacaro</a:t>
            </a:r>
            <a:endParaRPr lang="es-VE" b="1"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2465" y="0"/>
            <a:ext cx="1671535" cy="15779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800" b="1" dirty="0" smtClean="0"/>
              <a:t>Del Pensamiento lógico a la Creatividad Publicitaria…</a:t>
            </a:r>
            <a:endParaRPr lang="es-VE" sz="2800" b="1" dirty="0"/>
          </a:p>
        </p:txBody>
      </p:sp>
      <p:sp>
        <p:nvSpPr>
          <p:cNvPr id="3" name="Marcador de texto 2"/>
          <p:cNvSpPr>
            <a:spLocks noGrp="1"/>
          </p:cNvSpPr>
          <p:nvPr>
            <p:ph type="body" idx="1"/>
          </p:nvPr>
        </p:nvSpPr>
        <p:spPr/>
        <p:txBody>
          <a:bodyPr/>
          <a:lstStyle/>
          <a:p>
            <a:pPr marL="76200" indent="0" algn="just">
              <a:buNone/>
            </a:pPr>
            <a:r>
              <a:rPr lang="es-VE" sz="1800" dirty="0"/>
              <a:t>La creatividad es una actividad de gran importancia en el ámbito publicitario. </a:t>
            </a:r>
            <a:r>
              <a:rPr lang="es-VE" sz="1800" dirty="0" smtClean="0"/>
              <a:t>Las particularidades </a:t>
            </a:r>
            <a:r>
              <a:rPr lang="es-VE" sz="1800" dirty="0"/>
              <a:t>de la profesión obligan a que el creativo publicitario sea </a:t>
            </a:r>
            <a:r>
              <a:rPr lang="es-VE" sz="1800" dirty="0" smtClean="0"/>
              <a:t>capaz de </a:t>
            </a:r>
            <a:r>
              <a:rPr lang="es-VE" sz="1800" dirty="0"/>
              <a:t>alcanzar ideas de calidad en un tiempo limitado y de un modo </a:t>
            </a:r>
            <a:r>
              <a:rPr lang="es-VE" sz="1800" dirty="0" smtClean="0"/>
              <a:t>constante, sin embargo</a:t>
            </a:r>
            <a:r>
              <a:rPr lang="es-VE" sz="1800" dirty="0"/>
              <a:t>, las buenas ideas no surgen de un modo automático. Ante esta situación, </a:t>
            </a:r>
            <a:r>
              <a:rPr lang="es-VE" sz="1800" dirty="0" smtClean="0"/>
              <a:t>se presentan </a:t>
            </a:r>
            <a:r>
              <a:rPr lang="es-VE" sz="1800" dirty="0"/>
              <a:t>las técnicas de generación de ideas, orientadas a ayudar al profesional </a:t>
            </a:r>
            <a:r>
              <a:rPr lang="es-VE" sz="1800" dirty="0" smtClean="0"/>
              <a:t>a despertar</a:t>
            </a:r>
            <a:r>
              <a:rPr lang="es-VE" sz="1800" dirty="0"/>
              <a:t>, potenciar o canalizar su propia capacidad creativa.</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10</a:t>
            </a:fld>
            <a:endParaRPr lang="es-VE"/>
          </a:p>
        </p:txBody>
      </p:sp>
    </p:spTree>
    <p:extLst>
      <p:ext uri="{BB962C8B-B14F-4D97-AF65-F5344CB8AC3E}">
        <p14:creationId xmlns:p14="http://schemas.microsoft.com/office/powerpoint/2010/main" val="66283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800" b="1" dirty="0" smtClean="0"/>
              <a:t>Generación de Ideas y Concepto de Creatividad…</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a:t>Las técnicas de generación de ideas están íntimamente ligadas al concepto </a:t>
            </a:r>
            <a:r>
              <a:rPr lang="es-VE" sz="2000" dirty="0" smtClean="0"/>
              <a:t>de creatividad</a:t>
            </a:r>
            <a:r>
              <a:rPr lang="es-VE" sz="2000" dirty="0"/>
              <a:t>, respecto al cual existen innumerables definiciones propuestas por </a:t>
            </a:r>
            <a:r>
              <a:rPr lang="es-VE" sz="2000" dirty="0" smtClean="0"/>
              <a:t>una gran </a:t>
            </a:r>
            <a:r>
              <a:rPr lang="es-VE" sz="2000" dirty="0"/>
              <a:t>cantidad de autores procedentes de diferentes áreas de conocimiento.</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11</a:t>
            </a:fld>
            <a:endParaRPr lang="es-VE"/>
          </a:p>
        </p:txBody>
      </p:sp>
    </p:spTree>
    <p:extLst>
      <p:ext uri="{BB962C8B-B14F-4D97-AF65-F5344CB8AC3E}">
        <p14:creationId xmlns:p14="http://schemas.microsoft.com/office/powerpoint/2010/main" val="323882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smtClean="0"/>
              <a:t>Creatividad…</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smtClean="0"/>
              <a:t>La </a:t>
            </a:r>
            <a:r>
              <a:rPr lang="es-VE" sz="2000" dirty="0"/>
              <a:t>creatividad es </a:t>
            </a:r>
            <a:r>
              <a:rPr lang="es-VE" sz="2000" dirty="0" smtClean="0"/>
              <a:t>el </a:t>
            </a:r>
            <a:r>
              <a:rPr lang="es-VE" sz="2000" dirty="0"/>
              <a:t>conjunto de aptitudes vinculadas a </a:t>
            </a:r>
            <a:r>
              <a:rPr lang="es-VE" sz="2000" dirty="0" smtClean="0"/>
              <a:t>la personalidad </a:t>
            </a:r>
            <a:r>
              <a:rPr lang="es-VE" sz="2000" dirty="0"/>
              <a:t>del ser humano que le permiten, a partir de una información previa, </a:t>
            </a:r>
            <a:r>
              <a:rPr lang="es-VE" sz="2000" dirty="0" smtClean="0"/>
              <a:t>y mediante </a:t>
            </a:r>
            <a:r>
              <a:rPr lang="es-VE" sz="2000" dirty="0"/>
              <a:t>una serie de procesos internos (cognitivos), en los cuales se </a:t>
            </a:r>
            <a:r>
              <a:rPr lang="es-VE" sz="2000" dirty="0" smtClean="0"/>
              <a:t>transforma dicha </a:t>
            </a:r>
            <a:r>
              <a:rPr lang="es-VE" sz="2000" dirty="0"/>
              <a:t>información, la solución de problemas con originalidad y </a:t>
            </a:r>
            <a:r>
              <a:rPr lang="es-VE" sz="2000" dirty="0" smtClean="0"/>
              <a:t>eficacia.</a:t>
            </a: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12</a:t>
            </a:fld>
            <a:endParaRPr lang="es-VE"/>
          </a:p>
        </p:txBody>
      </p:sp>
    </p:spTree>
    <p:extLst>
      <p:ext uri="{BB962C8B-B14F-4D97-AF65-F5344CB8AC3E}">
        <p14:creationId xmlns:p14="http://schemas.microsoft.com/office/powerpoint/2010/main" val="208049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smtClean="0"/>
              <a:t>Creatividad…</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a:t>En esta definición se observan las tres dimensiones del propio </a:t>
            </a:r>
            <a:r>
              <a:rPr lang="es-VE" sz="2000" dirty="0" smtClean="0"/>
              <a:t>concepto de </a:t>
            </a:r>
            <a:r>
              <a:rPr lang="es-VE" sz="2000" dirty="0"/>
              <a:t>creatividad: aptitud, proceso y producto. Tradicionalmente, la creatividad </a:t>
            </a:r>
            <a:r>
              <a:rPr lang="es-VE" sz="2000" dirty="0" smtClean="0"/>
              <a:t>era considerada </a:t>
            </a:r>
            <a:r>
              <a:rPr lang="es-VE" sz="2000" dirty="0"/>
              <a:t>como algo mágico y misterioso. Se entendía que había personas </a:t>
            </a:r>
            <a:r>
              <a:rPr lang="es-VE" sz="2000" dirty="0" smtClean="0"/>
              <a:t>tocadas por </a:t>
            </a:r>
            <a:r>
              <a:rPr lang="es-VE" sz="2000" dirty="0"/>
              <a:t>el cielo (aptitud) que eran capaces de generar ideas brillantes (producto) </a:t>
            </a:r>
            <a:r>
              <a:rPr lang="es-VE" sz="2000" dirty="0" smtClean="0"/>
              <a:t>sin esfuerzo </a:t>
            </a:r>
            <a:r>
              <a:rPr lang="es-VE" sz="2000" dirty="0"/>
              <a:t>alguno y sin seguir ningún tipo de método o rutina (proceso).</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13</a:t>
            </a:fld>
            <a:endParaRPr lang="es-VE"/>
          </a:p>
        </p:txBody>
      </p:sp>
    </p:spTree>
    <p:extLst>
      <p:ext uri="{BB962C8B-B14F-4D97-AF65-F5344CB8AC3E}">
        <p14:creationId xmlns:p14="http://schemas.microsoft.com/office/powerpoint/2010/main" val="299367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a:t>Creatividad…</a:t>
            </a:r>
          </a:p>
        </p:txBody>
      </p:sp>
      <p:sp>
        <p:nvSpPr>
          <p:cNvPr id="3" name="Marcador de texto 2"/>
          <p:cNvSpPr>
            <a:spLocks noGrp="1"/>
          </p:cNvSpPr>
          <p:nvPr>
            <p:ph type="body" idx="1"/>
          </p:nvPr>
        </p:nvSpPr>
        <p:spPr/>
        <p:txBody>
          <a:bodyPr/>
          <a:lstStyle/>
          <a:p>
            <a:pPr marL="76200" indent="0" algn="just">
              <a:buNone/>
            </a:pPr>
            <a:r>
              <a:rPr lang="es-VE" sz="2000" dirty="0"/>
              <a:t>Sin </a:t>
            </a:r>
            <a:r>
              <a:rPr lang="es-VE" sz="2000" dirty="0" smtClean="0"/>
              <a:t>embargo, existe </a:t>
            </a:r>
            <a:r>
              <a:rPr lang="es-VE" sz="2000" dirty="0"/>
              <a:t>en la actualidad un cierto consenso académico en que todas las </a:t>
            </a:r>
            <a:r>
              <a:rPr lang="es-VE" sz="2000" dirty="0" smtClean="0"/>
              <a:t>personas son </a:t>
            </a:r>
            <a:r>
              <a:rPr lang="es-VE" sz="2000" dirty="0"/>
              <a:t>creativas en mayor o menor medida, que es factible desarrollar esta </a:t>
            </a:r>
            <a:r>
              <a:rPr lang="es-VE" sz="2000" dirty="0" smtClean="0"/>
              <a:t>aptitud por </a:t>
            </a:r>
            <a:r>
              <a:rPr lang="es-VE" sz="2000" dirty="0"/>
              <a:t>diversas vías, y que existen procedimientos para estimularla y orientarla a </a:t>
            </a:r>
            <a:r>
              <a:rPr lang="es-VE" sz="2000" dirty="0" smtClean="0"/>
              <a:t>la resolución </a:t>
            </a:r>
            <a:r>
              <a:rPr lang="es-VE" sz="2000" dirty="0"/>
              <a:t>de problemas.</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14</a:t>
            </a:fld>
            <a:endParaRPr lang="es-VE"/>
          </a:p>
        </p:txBody>
      </p:sp>
    </p:spTree>
    <p:extLst>
      <p:ext uri="{BB962C8B-B14F-4D97-AF65-F5344CB8AC3E}">
        <p14:creationId xmlns:p14="http://schemas.microsoft.com/office/powerpoint/2010/main" val="141836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smtClean="0"/>
              <a:t>El Proceso de Creación y Eficiencia</a:t>
            </a:r>
            <a:endParaRPr lang="es-VE" b="1" dirty="0"/>
          </a:p>
        </p:txBody>
      </p:sp>
      <p:sp>
        <p:nvSpPr>
          <p:cNvPr id="3" name="Marcador de texto 2"/>
          <p:cNvSpPr>
            <a:spLocks noGrp="1"/>
          </p:cNvSpPr>
          <p:nvPr>
            <p:ph type="body" idx="1"/>
          </p:nvPr>
        </p:nvSpPr>
        <p:spPr/>
        <p:txBody>
          <a:bodyPr/>
          <a:lstStyle/>
          <a:p>
            <a:pPr marL="76200" indent="0" algn="just">
              <a:buNone/>
            </a:pPr>
            <a:r>
              <a:rPr lang="es-VE" dirty="0"/>
              <a:t>E</a:t>
            </a:r>
            <a:r>
              <a:rPr lang="es-VE" dirty="0" smtClean="0"/>
              <a:t>n </a:t>
            </a:r>
            <a:r>
              <a:rPr lang="es-VE" dirty="0"/>
              <a:t>la medida en que se instrumentaliza la creatividad </a:t>
            </a:r>
            <a:r>
              <a:rPr lang="es-VE" dirty="0" smtClean="0"/>
              <a:t>con un </a:t>
            </a:r>
            <a:r>
              <a:rPr lang="es-VE" dirty="0"/>
              <a:t>fin productivo, como sucede en el caso de la publicidad, el proceso de </a:t>
            </a:r>
            <a:r>
              <a:rPr lang="es-VE" dirty="0" smtClean="0"/>
              <a:t>creación requiere </a:t>
            </a:r>
            <a:r>
              <a:rPr lang="es-VE" dirty="0"/>
              <a:t>eficiencia, regularidad y resultados de calidad, aspectos estos que </a:t>
            </a:r>
            <a:r>
              <a:rPr lang="es-VE" dirty="0" smtClean="0"/>
              <a:t>suponen un </a:t>
            </a:r>
            <a:r>
              <a:rPr lang="es-VE" dirty="0"/>
              <a:t>auténtico desafío para el creativo publicitario. </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15</a:t>
            </a:fld>
            <a:endParaRPr lang="es-VE"/>
          </a:p>
        </p:txBody>
      </p:sp>
    </p:spTree>
    <p:extLst>
      <p:ext uri="{BB962C8B-B14F-4D97-AF65-F5344CB8AC3E}">
        <p14:creationId xmlns:p14="http://schemas.microsoft.com/office/powerpoint/2010/main" val="1648427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1"/>
        <p:cNvGrpSpPr/>
        <p:nvPr/>
      </p:nvGrpSpPr>
      <p:grpSpPr>
        <a:xfrm>
          <a:off x="0" y="0"/>
          <a:ext cx="0" cy="0"/>
          <a:chOff x="0" y="0"/>
          <a:chExt cx="0" cy="0"/>
        </a:xfrm>
      </p:grpSpPr>
      <p:sp>
        <p:nvSpPr>
          <p:cNvPr id="1702" name="Google Shape;1702;p38"/>
          <p:cNvSpPr txBox="1">
            <a:spLocks noGrp="1"/>
          </p:cNvSpPr>
          <p:nvPr>
            <p:ph type="sldNum" idx="12"/>
          </p:nvPr>
        </p:nvSpPr>
        <p:spPr>
          <a:xfrm>
            <a:off x="8570575" y="4571050"/>
            <a:ext cx="573300" cy="57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1703" name="Google Shape;1703;p38"/>
          <p:cNvSpPr txBox="1">
            <a:spLocks noGrp="1"/>
          </p:cNvSpPr>
          <p:nvPr>
            <p:ph type="ctrTitle" idx="4294967295"/>
          </p:nvPr>
        </p:nvSpPr>
        <p:spPr>
          <a:xfrm>
            <a:off x="1141750" y="1198272"/>
            <a:ext cx="4024200" cy="768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smtClean="0"/>
              <a:t>Gracias!</a:t>
            </a:r>
            <a:endParaRPr sz="6000" dirty="0"/>
          </a:p>
        </p:txBody>
      </p:sp>
      <p:sp>
        <p:nvSpPr>
          <p:cNvPr id="1704" name="Google Shape;1704;p38"/>
          <p:cNvSpPr txBox="1">
            <a:spLocks noGrp="1"/>
          </p:cNvSpPr>
          <p:nvPr>
            <p:ph type="subTitle" idx="4294967295"/>
          </p:nvPr>
        </p:nvSpPr>
        <p:spPr>
          <a:xfrm>
            <a:off x="986108" y="1966872"/>
            <a:ext cx="4024200" cy="208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smtClean="0">
                <a:latin typeface="Muli"/>
                <a:ea typeface="Muli"/>
                <a:cs typeface="Muli"/>
                <a:sym typeface="Muli"/>
              </a:rPr>
              <a:t>Alguna pregunta?</a:t>
            </a:r>
            <a:endParaRPr dirty="0"/>
          </a:p>
        </p:txBody>
      </p:sp>
      <p:grpSp>
        <p:nvGrpSpPr>
          <p:cNvPr id="1705" name="Google Shape;1705;p38"/>
          <p:cNvGrpSpPr/>
          <p:nvPr/>
        </p:nvGrpSpPr>
        <p:grpSpPr>
          <a:xfrm>
            <a:off x="5292257" y="1331149"/>
            <a:ext cx="2350291" cy="2172779"/>
            <a:chOff x="5975075" y="2327500"/>
            <a:chExt cx="420100" cy="388350"/>
          </a:xfrm>
        </p:grpSpPr>
        <p:sp>
          <p:nvSpPr>
            <p:cNvPr id="1706" name="Google Shape;1706;p38"/>
            <p:cNvSpPr/>
            <p:nvPr/>
          </p:nvSpPr>
          <p:spPr>
            <a:xfrm>
              <a:off x="5975075" y="2474650"/>
              <a:ext cx="98325" cy="220450"/>
            </a:xfrm>
            <a:custGeom>
              <a:avLst/>
              <a:gdLst/>
              <a:ahLst/>
              <a:cxnLst/>
              <a:rect l="l" t="t" r="r" b="b"/>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66D78"/>
                </a:solidFill>
              </a:endParaRPr>
            </a:p>
          </p:txBody>
        </p:sp>
        <p:sp>
          <p:nvSpPr>
            <p:cNvPr id="1707" name="Google Shape;1707;p38"/>
            <p:cNvSpPr/>
            <p:nvPr/>
          </p:nvSpPr>
          <p:spPr>
            <a:xfrm>
              <a:off x="6088025" y="2327500"/>
              <a:ext cx="307150" cy="388350"/>
            </a:xfrm>
            <a:custGeom>
              <a:avLst/>
              <a:gdLst/>
              <a:ahLst/>
              <a:cxnLst/>
              <a:rect l="l" t="t" r="r" b="b"/>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5FBB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66D78"/>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VE" b="1" dirty="0" smtClean="0"/>
              <a:t>Pensamiento Lógico y Pensamiento Creativo</a:t>
            </a:r>
            <a:endParaRPr lang="es-VE" b="1" dirty="0"/>
          </a:p>
        </p:txBody>
      </p:sp>
      <p:sp>
        <p:nvSpPr>
          <p:cNvPr id="5" name="Marcador de texto 4"/>
          <p:cNvSpPr>
            <a:spLocks noGrp="1"/>
          </p:cNvSpPr>
          <p:nvPr>
            <p:ph type="body" idx="1"/>
          </p:nvPr>
        </p:nvSpPr>
        <p:spPr/>
        <p:txBody>
          <a:bodyPr/>
          <a:lstStyle/>
          <a:p>
            <a:pPr marL="76200" indent="0" algn="just">
              <a:buNone/>
            </a:pPr>
            <a:r>
              <a:rPr lang="es-VE" dirty="0"/>
              <a:t>L</a:t>
            </a:r>
            <a:r>
              <a:rPr lang="es-VE" dirty="0" smtClean="0"/>
              <a:t>a </a:t>
            </a:r>
            <a:r>
              <a:rPr lang="es-VE" dirty="0"/>
              <a:t>creatividad es una de las capacidades más importantes y útiles del ser </a:t>
            </a:r>
            <a:r>
              <a:rPr lang="es-VE" dirty="0" smtClean="0"/>
              <a:t>humano y el </a:t>
            </a:r>
            <a:r>
              <a:rPr lang="es-VE" dirty="0"/>
              <a:t>pensamiento lógico es aquel que se desprende de las relaciones entre los objetos y procede de la propia elaboración del individuo. </a:t>
            </a:r>
          </a:p>
        </p:txBody>
      </p:sp>
    </p:spTree>
    <p:extLst>
      <p:ext uri="{BB962C8B-B14F-4D97-AF65-F5344CB8AC3E}">
        <p14:creationId xmlns:p14="http://schemas.microsoft.com/office/powerpoint/2010/main" val="218698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Creatividad e innovación</a:t>
            </a:r>
            <a:endParaRPr lang="es-VE" b="1" dirty="0"/>
          </a:p>
        </p:txBody>
      </p:sp>
      <p:sp>
        <p:nvSpPr>
          <p:cNvPr id="3" name="Marcador de texto 2"/>
          <p:cNvSpPr>
            <a:spLocks noGrp="1"/>
          </p:cNvSpPr>
          <p:nvPr>
            <p:ph type="body" idx="1"/>
          </p:nvPr>
        </p:nvSpPr>
        <p:spPr/>
        <p:txBody>
          <a:bodyPr/>
          <a:lstStyle/>
          <a:p>
            <a:pPr marL="76200" indent="0" algn="just">
              <a:buNone/>
            </a:pPr>
            <a:r>
              <a:rPr lang="es-VE" sz="2000" dirty="0"/>
              <a:t>Los términos creatividad e innovación se utilizan a veces  indistintamente, aquí utilizaremos el término creatividad para referirnos a la concepción de la idea e innovación para su puesta en práctica.  </a:t>
            </a:r>
            <a:endParaRPr lang="es-VE" sz="2000" dirty="0" smtClean="0"/>
          </a:p>
          <a:p>
            <a:pPr marL="76200" indent="0" algn="just">
              <a:buNone/>
            </a:pPr>
            <a:r>
              <a:rPr lang="es-VE" sz="2000" dirty="0" smtClean="0"/>
              <a:t>La </a:t>
            </a:r>
            <a:r>
              <a:rPr lang="es-VE" sz="2000" dirty="0"/>
              <a:t>innovación arranca de las ideas creativas; de las ideas que permiten solucionar problemas que hasta entonces nadie había podido resolver o que aportan mejores soluciones a problemas ya resueltos.</a:t>
            </a:r>
          </a:p>
          <a:p>
            <a:pPr marL="76200" indent="0" algn="just">
              <a:buNone/>
            </a:pPr>
            <a:endParaRPr lang="es-VE"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3</a:t>
            </a:fld>
            <a:endParaRPr lang="es-VE"/>
          </a:p>
        </p:txBody>
      </p:sp>
    </p:spTree>
    <p:extLst>
      <p:ext uri="{BB962C8B-B14F-4D97-AF65-F5344CB8AC3E}">
        <p14:creationId xmlns:p14="http://schemas.microsoft.com/office/powerpoint/2010/main" val="349590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La Lógica y la Creatividad</a:t>
            </a:r>
            <a:endParaRPr lang="es-VE" b="1" dirty="0"/>
          </a:p>
        </p:txBody>
      </p:sp>
      <p:sp>
        <p:nvSpPr>
          <p:cNvPr id="3" name="Marcador de texto 2"/>
          <p:cNvSpPr>
            <a:spLocks noGrp="1"/>
          </p:cNvSpPr>
          <p:nvPr>
            <p:ph type="body" idx="1"/>
          </p:nvPr>
        </p:nvSpPr>
        <p:spPr/>
        <p:txBody>
          <a:bodyPr/>
          <a:lstStyle/>
          <a:p>
            <a:pPr marL="76200" indent="0" algn="just">
              <a:buNone/>
            </a:pPr>
            <a:r>
              <a:rPr lang="es-VE" sz="1800" dirty="0">
                <a:solidFill>
                  <a:srgbClr val="0033CC"/>
                </a:solidFill>
              </a:rPr>
              <a:t>El cerebro humano utiliza dos caminos distintos para resolver problemas: el de la lógica y el de la creatividad. Pero sólo este último conduce a la innovación</a:t>
            </a:r>
            <a:r>
              <a:rPr lang="es-VE" sz="1800" dirty="0" smtClean="0">
                <a:solidFill>
                  <a:srgbClr val="0033CC"/>
                </a:solidFill>
              </a:rPr>
              <a:t>. </a:t>
            </a:r>
          </a:p>
          <a:p>
            <a:pPr marL="76200" indent="0" algn="just">
              <a:buNone/>
            </a:pPr>
            <a:r>
              <a:rPr lang="es-VE" sz="1800" dirty="0" smtClean="0">
                <a:solidFill>
                  <a:srgbClr val="0033CC"/>
                </a:solidFill>
              </a:rPr>
              <a:t>Al </a:t>
            </a:r>
            <a:r>
              <a:rPr lang="es-VE" sz="1800" dirty="0">
                <a:solidFill>
                  <a:srgbClr val="0033CC"/>
                </a:solidFill>
              </a:rPr>
              <a:t>tener que apoyarse en reglas previamente aprendidas, la lógica sólo se puede aplicar en problemas de estructura similar a la de otros de solución ya conocida. No sirve para llegar a soluciones novedosas. </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4</a:t>
            </a:fld>
            <a:endParaRPr lang="es-VE"/>
          </a:p>
        </p:txBody>
      </p:sp>
    </p:spTree>
    <p:extLst>
      <p:ext uri="{BB962C8B-B14F-4D97-AF65-F5344CB8AC3E}">
        <p14:creationId xmlns:p14="http://schemas.microsoft.com/office/powerpoint/2010/main" val="59133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a:t>La Lógica y la Creatividad</a:t>
            </a:r>
          </a:p>
        </p:txBody>
      </p:sp>
      <p:sp>
        <p:nvSpPr>
          <p:cNvPr id="3" name="Marcador de texto 2"/>
          <p:cNvSpPr>
            <a:spLocks noGrp="1"/>
          </p:cNvSpPr>
          <p:nvPr>
            <p:ph type="body" idx="1"/>
          </p:nvPr>
        </p:nvSpPr>
        <p:spPr/>
        <p:txBody>
          <a:bodyPr/>
          <a:lstStyle/>
          <a:p>
            <a:pPr marL="76200" indent="0" algn="just">
              <a:buNone/>
            </a:pPr>
            <a:r>
              <a:rPr lang="es-VE" sz="2000" dirty="0"/>
              <a:t>Todas las ideas que suponen un avance, un salto o la apertura de un nuevo camino, son debidas al pensamiento creativo. Incluso muchos avances que pudieran parecer más propios del razonamiento lógico que del impulso creativo se sabe, por las memorias de sus autores, que fueron debidos a la inspiración creativa y no a la conclusión de un razonamiento lógico y sistemático.</a:t>
            </a:r>
          </a:p>
          <a:p>
            <a:pPr marL="76200" indent="0" algn="just">
              <a:buNone/>
            </a:pPr>
            <a:endParaRPr lang="es-VE" sz="20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5</a:t>
            </a:fld>
            <a:endParaRPr lang="es-VE"/>
          </a:p>
        </p:txBody>
      </p:sp>
    </p:spTree>
    <p:extLst>
      <p:ext uri="{BB962C8B-B14F-4D97-AF65-F5344CB8AC3E}">
        <p14:creationId xmlns:p14="http://schemas.microsoft.com/office/powerpoint/2010/main" val="352910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a:t>La Lógica y la Creatividad</a:t>
            </a:r>
          </a:p>
        </p:txBody>
      </p:sp>
      <p:sp>
        <p:nvSpPr>
          <p:cNvPr id="3" name="Marcador de texto 2"/>
          <p:cNvSpPr>
            <a:spLocks noGrp="1"/>
          </p:cNvSpPr>
          <p:nvPr>
            <p:ph type="body" idx="1"/>
          </p:nvPr>
        </p:nvSpPr>
        <p:spPr/>
        <p:txBody>
          <a:bodyPr/>
          <a:lstStyle/>
          <a:p>
            <a:pPr marL="76200" indent="0" algn="just">
              <a:buNone/>
            </a:pPr>
            <a:r>
              <a:rPr lang="es-VE" sz="1800" dirty="0"/>
              <a:t>La creatividad es la más trascendental de todas las características del ser humano. Es la que le ha ido facilitando las ideas necesarias para poder abandonar las cavernas, dominar a las demás especies del planeta y situarse a las puertas de la colonización del espacio</a:t>
            </a:r>
            <a:r>
              <a:rPr lang="es-VE" sz="1800" dirty="0" smtClean="0"/>
              <a:t>.</a:t>
            </a:r>
            <a:endParaRPr lang="es-VE" sz="1800" dirty="0"/>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6</a:t>
            </a:fld>
            <a:endParaRPr lang="es-VE"/>
          </a:p>
        </p:txBody>
      </p:sp>
    </p:spTree>
    <p:extLst>
      <p:ext uri="{BB962C8B-B14F-4D97-AF65-F5344CB8AC3E}">
        <p14:creationId xmlns:p14="http://schemas.microsoft.com/office/powerpoint/2010/main" val="163173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t>Pensamiento Lógico</a:t>
            </a:r>
            <a:endParaRPr lang="es-VE" b="1" dirty="0"/>
          </a:p>
        </p:txBody>
      </p:sp>
      <p:sp>
        <p:nvSpPr>
          <p:cNvPr id="3" name="Marcador de texto 2"/>
          <p:cNvSpPr>
            <a:spLocks noGrp="1"/>
          </p:cNvSpPr>
          <p:nvPr>
            <p:ph type="body" idx="1"/>
          </p:nvPr>
        </p:nvSpPr>
        <p:spPr/>
        <p:txBody>
          <a:bodyPr/>
          <a:lstStyle/>
          <a:p>
            <a:pPr marL="76200" indent="0" algn="just">
              <a:buNone/>
            </a:pPr>
            <a:r>
              <a:rPr lang="es-VE" sz="1800" dirty="0"/>
              <a:t>Se entiende por pensamiento lógico aquellas formas de razonamiento netamente relacionales, es decir, que involucran objetos reales o abstractos y una serie de relaciones entre ellos. Es un tipo de pensamiento que proviene de la propia elaboración individual, y que requiere de la elaboración abstracta, hipotética.</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7</a:t>
            </a:fld>
            <a:endParaRPr lang="es-VE"/>
          </a:p>
        </p:txBody>
      </p:sp>
    </p:spTree>
    <p:extLst>
      <p:ext uri="{BB962C8B-B14F-4D97-AF65-F5344CB8AC3E}">
        <p14:creationId xmlns:p14="http://schemas.microsoft.com/office/powerpoint/2010/main" val="176848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a:t>Pensamiento Lógico</a:t>
            </a:r>
          </a:p>
        </p:txBody>
      </p:sp>
      <p:sp>
        <p:nvSpPr>
          <p:cNvPr id="3" name="Marcador de texto 2"/>
          <p:cNvSpPr>
            <a:spLocks noGrp="1"/>
          </p:cNvSpPr>
          <p:nvPr>
            <p:ph type="body" idx="1"/>
          </p:nvPr>
        </p:nvSpPr>
        <p:spPr/>
        <p:txBody>
          <a:bodyPr/>
          <a:lstStyle/>
          <a:p>
            <a:pPr marL="76200" indent="0" algn="just">
              <a:buNone/>
            </a:pPr>
            <a:r>
              <a:rPr lang="es-VE" sz="2000" dirty="0"/>
              <a:t>En este tipo de razonamiento es fundamental extraer conclusiones válidas a partir de un conjunto de premisas determinadas, tal y como en la lógica proposicional o lógica simbólica, que son modelos formales de expresar una reflexión.</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8</a:t>
            </a:fld>
            <a:endParaRPr lang="es-VE"/>
          </a:p>
        </p:txBody>
      </p:sp>
    </p:spTree>
    <p:extLst>
      <p:ext uri="{BB962C8B-B14F-4D97-AF65-F5344CB8AC3E}">
        <p14:creationId xmlns:p14="http://schemas.microsoft.com/office/powerpoint/2010/main" val="196174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smtClean="0"/>
              <a:t>Para qué sirve el Pensamiento Lógico…</a:t>
            </a:r>
            <a:endParaRPr lang="es-VE" b="1" dirty="0"/>
          </a:p>
        </p:txBody>
      </p:sp>
      <p:sp>
        <p:nvSpPr>
          <p:cNvPr id="3" name="Marcador de texto 2"/>
          <p:cNvSpPr>
            <a:spLocks noGrp="1"/>
          </p:cNvSpPr>
          <p:nvPr>
            <p:ph type="body" idx="1"/>
          </p:nvPr>
        </p:nvSpPr>
        <p:spPr/>
        <p:txBody>
          <a:bodyPr/>
          <a:lstStyle/>
          <a:p>
            <a:pPr marL="76200" indent="0" algn="just">
              <a:buNone/>
            </a:pPr>
            <a:r>
              <a:rPr lang="es-VE" sz="1800" dirty="0"/>
              <a:t>El pensamiento lógico es preciso, justificado y evidente, por lo que representa el ideal para la argumentación, y esta última es clave para toda forma de debate, deducción o comprobación de pensamiento.</a:t>
            </a:r>
          </a:p>
          <a:p>
            <a:pPr marL="76200" indent="0" algn="just">
              <a:buNone/>
            </a:pPr>
            <a:endParaRPr lang="es-VE" sz="1800" dirty="0"/>
          </a:p>
          <a:p>
            <a:pPr marL="76200" indent="0" algn="just">
              <a:buNone/>
            </a:pPr>
            <a:r>
              <a:rPr lang="es-VE" sz="1800" dirty="0"/>
              <a:t>La lógica deductiva, sobre todo, forma parte de los razonamientos más empleados en ámbitos académicos y escolares, siendo clave además para las matemáticas. Es por eso que se ejercita pedagógicamente desde las etapas tempranas del desarrollo cognitivo.</a:t>
            </a:r>
          </a:p>
        </p:txBody>
      </p:sp>
      <p:sp>
        <p:nvSpPr>
          <p:cNvPr id="4" name="Marcador de número de diapositiva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s-VE" smtClean="0"/>
              <a:t>9</a:t>
            </a:fld>
            <a:endParaRPr lang="es-VE"/>
          </a:p>
        </p:txBody>
      </p:sp>
    </p:spTree>
    <p:extLst>
      <p:ext uri="{BB962C8B-B14F-4D97-AF65-F5344CB8AC3E}">
        <p14:creationId xmlns:p14="http://schemas.microsoft.com/office/powerpoint/2010/main" val="1929997113"/>
      </p:ext>
    </p:extLst>
  </p:cSld>
  <p:clrMapOvr>
    <a:masterClrMapping/>
  </p:clrMapOvr>
</p:sld>
</file>

<file path=ppt/theme/theme1.xml><?xml version="1.0" encoding="utf-8"?>
<a:theme xmlns:a="http://schemas.openxmlformats.org/drawingml/2006/main" name="Nym template">
  <a:themeElements>
    <a:clrScheme name="Custom 347">
      <a:dk1>
        <a:srgbClr val="266D78"/>
      </a:dk1>
      <a:lt1>
        <a:srgbClr val="FFFFFF"/>
      </a:lt1>
      <a:dk2>
        <a:srgbClr val="798688"/>
      </a:dk2>
      <a:lt2>
        <a:srgbClr val="EEEEEA"/>
      </a:lt2>
      <a:accent1>
        <a:srgbClr val="9ED155"/>
      </a:accent1>
      <a:accent2>
        <a:srgbClr val="DFE954"/>
      </a:accent2>
      <a:accent3>
        <a:srgbClr val="50B883"/>
      </a:accent3>
      <a:accent4>
        <a:srgbClr val="5FBBC5"/>
      </a:accent4>
      <a:accent5>
        <a:srgbClr val="27868B"/>
      </a:accent5>
      <a:accent6>
        <a:srgbClr val="266D78"/>
      </a:accent6>
      <a:hlink>
        <a:srgbClr val="50B88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880</Words>
  <Application>Microsoft Office PowerPoint</Application>
  <PresentationFormat>Presentación en pantalla (16:9)</PresentationFormat>
  <Paragraphs>50</Paragraphs>
  <Slides>16</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Roboto Slab</vt:lpstr>
      <vt:lpstr>Muli</vt:lpstr>
      <vt:lpstr>Arial</vt:lpstr>
      <vt:lpstr>Nym template</vt:lpstr>
      <vt:lpstr>Asociación de Ideas Lógicas</vt:lpstr>
      <vt:lpstr>Pensamiento Lógico y Pensamiento Creativo</vt:lpstr>
      <vt:lpstr>Creatividad e innovación</vt:lpstr>
      <vt:lpstr>La Lógica y la Creatividad</vt:lpstr>
      <vt:lpstr>La Lógica y la Creatividad</vt:lpstr>
      <vt:lpstr>La Lógica y la Creatividad</vt:lpstr>
      <vt:lpstr>Pensamiento Lógico</vt:lpstr>
      <vt:lpstr>Pensamiento Lógico</vt:lpstr>
      <vt:lpstr>Para qué sirve el Pensamiento Lógico…</vt:lpstr>
      <vt:lpstr>Del Pensamiento lógico a la Creatividad Publicitaria…</vt:lpstr>
      <vt:lpstr>Generación de Ideas y Concepto de Creatividad…</vt:lpstr>
      <vt:lpstr>Creatividad…</vt:lpstr>
      <vt:lpstr>Creatividad…</vt:lpstr>
      <vt:lpstr>Creatividad…</vt:lpstr>
      <vt:lpstr>El Proceso de Creación y Eficiencia</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Usuario</dc:creator>
  <cp:lastModifiedBy>Usuario</cp:lastModifiedBy>
  <cp:revision>83</cp:revision>
  <dcterms:modified xsi:type="dcterms:W3CDTF">2022-01-13T21:48:27Z</dcterms:modified>
</cp:coreProperties>
</file>