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1" r:id="rId1"/>
  </p:sldMasterIdLst>
  <p:notesMasterIdLst>
    <p:notesMasterId r:id="rId18"/>
  </p:notesMasterIdLst>
  <p:sldIdLst>
    <p:sldId id="256" r:id="rId2"/>
    <p:sldId id="319" r:id="rId3"/>
    <p:sldId id="330" r:id="rId4"/>
    <p:sldId id="331" r:id="rId5"/>
    <p:sldId id="332" r:id="rId6"/>
    <p:sldId id="333" r:id="rId7"/>
    <p:sldId id="334" r:id="rId8"/>
    <p:sldId id="335" r:id="rId9"/>
    <p:sldId id="336" r:id="rId10"/>
    <p:sldId id="337" r:id="rId11"/>
    <p:sldId id="338" r:id="rId12"/>
    <p:sldId id="339" r:id="rId13"/>
    <p:sldId id="340" r:id="rId14"/>
    <p:sldId id="341" r:id="rId15"/>
    <p:sldId id="342" r:id="rId16"/>
    <p:sldId id="279" r:id="rId17"/>
  </p:sldIdLst>
  <p:sldSz cx="9144000" cy="5143500" type="screen16x9"/>
  <p:notesSz cx="6858000" cy="9144000"/>
  <p:embeddedFontLst>
    <p:embeddedFont>
      <p:font typeface="Roboto Slab" panose="020B0604020202020204" charset="0"/>
      <p:regular r:id="rId19"/>
      <p:bold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9900"/>
    <a:srgbClr val="FF0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17425E0-071E-41DC-9651-31A656B124D2}">
  <a:tblStyle styleId="{817425E0-071E-41DC-9651-31A656B124D2}"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Estilo temático 1 - Énfasis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8" d="100"/>
          <a:sy n="98" d="100"/>
        </p:scale>
        <p:origin x="35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79854161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6"/>
        <p:cNvGrpSpPr/>
        <p:nvPr/>
      </p:nvGrpSpPr>
      <p:grpSpPr>
        <a:xfrm>
          <a:off x="0" y="0"/>
          <a:ext cx="0" cy="0"/>
          <a:chOff x="0" y="0"/>
          <a:chExt cx="0" cy="0"/>
        </a:xfrm>
      </p:grpSpPr>
      <p:sp>
        <p:nvSpPr>
          <p:cNvPr id="1477" name="Google Shape;1477;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8" name="Google Shape;1478;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04596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8"/>
        <p:cNvGrpSpPr/>
        <p:nvPr/>
      </p:nvGrpSpPr>
      <p:grpSpPr>
        <a:xfrm>
          <a:off x="0" y="0"/>
          <a:ext cx="0" cy="0"/>
          <a:chOff x="0" y="0"/>
          <a:chExt cx="0" cy="0"/>
        </a:xfrm>
      </p:grpSpPr>
      <p:sp>
        <p:nvSpPr>
          <p:cNvPr id="1699" name="Google Shape;1699;g35ed75ccf_0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0" name="Google Shape;1700;g35ed75ccf_0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01752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573425" y="1746975"/>
            <a:ext cx="4545900" cy="1680600"/>
          </a:xfrm>
          <a:prstGeom prst="rect">
            <a:avLst/>
          </a:prstGeom>
        </p:spPr>
        <p:txBody>
          <a:bodyPr spcFirstLastPara="1" wrap="square" lIns="91425" tIns="91425" rIns="91425" bIns="91425" anchor="ctr" anchorCtr="0">
            <a:noAutofit/>
          </a:bodyPr>
          <a:lstStyle>
            <a:lvl1pPr lvl="0">
              <a:spcBef>
                <a:spcPts val="0"/>
              </a:spcBef>
              <a:spcAft>
                <a:spcPts val="0"/>
              </a:spcAft>
              <a:buClr>
                <a:schemeClr val="accent5"/>
              </a:buClr>
              <a:buSzPts val="4400"/>
              <a:buNone/>
              <a:defRPr sz="4400">
                <a:solidFill>
                  <a:schemeClr val="accent5"/>
                </a:solidFill>
              </a:defRPr>
            </a:lvl1pPr>
            <a:lvl2pPr lvl="1">
              <a:spcBef>
                <a:spcPts val="0"/>
              </a:spcBef>
              <a:spcAft>
                <a:spcPts val="0"/>
              </a:spcAft>
              <a:buClr>
                <a:schemeClr val="accent5"/>
              </a:buClr>
              <a:buSzPts val="4400"/>
              <a:buNone/>
              <a:defRPr sz="4400">
                <a:solidFill>
                  <a:schemeClr val="accent5"/>
                </a:solidFill>
              </a:defRPr>
            </a:lvl2pPr>
            <a:lvl3pPr lvl="2">
              <a:spcBef>
                <a:spcPts val="0"/>
              </a:spcBef>
              <a:spcAft>
                <a:spcPts val="0"/>
              </a:spcAft>
              <a:buClr>
                <a:schemeClr val="accent5"/>
              </a:buClr>
              <a:buSzPts val="4400"/>
              <a:buNone/>
              <a:defRPr sz="4400">
                <a:solidFill>
                  <a:schemeClr val="accent5"/>
                </a:solidFill>
              </a:defRPr>
            </a:lvl3pPr>
            <a:lvl4pPr lvl="3">
              <a:spcBef>
                <a:spcPts val="0"/>
              </a:spcBef>
              <a:spcAft>
                <a:spcPts val="0"/>
              </a:spcAft>
              <a:buClr>
                <a:schemeClr val="accent5"/>
              </a:buClr>
              <a:buSzPts val="4400"/>
              <a:buNone/>
              <a:defRPr sz="4400">
                <a:solidFill>
                  <a:schemeClr val="accent5"/>
                </a:solidFill>
              </a:defRPr>
            </a:lvl4pPr>
            <a:lvl5pPr lvl="4">
              <a:spcBef>
                <a:spcPts val="0"/>
              </a:spcBef>
              <a:spcAft>
                <a:spcPts val="0"/>
              </a:spcAft>
              <a:buClr>
                <a:schemeClr val="accent5"/>
              </a:buClr>
              <a:buSzPts val="4400"/>
              <a:buNone/>
              <a:defRPr sz="4400">
                <a:solidFill>
                  <a:schemeClr val="accent5"/>
                </a:solidFill>
              </a:defRPr>
            </a:lvl5pPr>
            <a:lvl6pPr lvl="5">
              <a:spcBef>
                <a:spcPts val="0"/>
              </a:spcBef>
              <a:spcAft>
                <a:spcPts val="0"/>
              </a:spcAft>
              <a:buClr>
                <a:schemeClr val="accent5"/>
              </a:buClr>
              <a:buSzPts val="4400"/>
              <a:buNone/>
              <a:defRPr sz="4400">
                <a:solidFill>
                  <a:schemeClr val="accent5"/>
                </a:solidFill>
              </a:defRPr>
            </a:lvl6pPr>
            <a:lvl7pPr lvl="6">
              <a:spcBef>
                <a:spcPts val="0"/>
              </a:spcBef>
              <a:spcAft>
                <a:spcPts val="0"/>
              </a:spcAft>
              <a:buClr>
                <a:schemeClr val="accent5"/>
              </a:buClr>
              <a:buSzPts val="4400"/>
              <a:buNone/>
              <a:defRPr sz="4400">
                <a:solidFill>
                  <a:schemeClr val="accent5"/>
                </a:solidFill>
              </a:defRPr>
            </a:lvl7pPr>
            <a:lvl8pPr lvl="7">
              <a:spcBef>
                <a:spcPts val="0"/>
              </a:spcBef>
              <a:spcAft>
                <a:spcPts val="0"/>
              </a:spcAft>
              <a:buClr>
                <a:schemeClr val="accent5"/>
              </a:buClr>
              <a:buSzPts val="4400"/>
              <a:buNone/>
              <a:defRPr sz="4400">
                <a:solidFill>
                  <a:schemeClr val="accent5"/>
                </a:solidFill>
              </a:defRPr>
            </a:lvl8pPr>
            <a:lvl9pPr lvl="8">
              <a:spcBef>
                <a:spcPts val="0"/>
              </a:spcBef>
              <a:spcAft>
                <a:spcPts val="0"/>
              </a:spcAft>
              <a:buClr>
                <a:schemeClr val="accent5"/>
              </a:buClr>
              <a:buSzPts val="4400"/>
              <a:buNone/>
              <a:defRPr sz="4400">
                <a:solidFill>
                  <a:schemeClr val="accent5"/>
                </a:solidFill>
              </a:defRPr>
            </a:lvl9pPr>
          </a:lstStyle>
          <a:p>
            <a:endParaRPr/>
          </a:p>
        </p:txBody>
      </p:sp>
      <p:grpSp>
        <p:nvGrpSpPr>
          <p:cNvPr id="11" name="Google Shape;11;p2"/>
          <p:cNvGrpSpPr/>
          <p:nvPr/>
        </p:nvGrpSpPr>
        <p:grpSpPr>
          <a:xfrm>
            <a:off x="0" y="-4550"/>
            <a:ext cx="9143835" cy="5152509"/>
            <a:chOff x="0" y="-4550"/>
            <a:chExt cx="9143835" cy="5152509"/>
          </a:xfrm>
        </p:grpSpPr>
        <p:sp>
          <p:nvSpPr>
            <p:cNvPr id="12" name="Google Shape;12;p2"/>
            <p:cNvSpPr/>
            <p:nvPr/>
          </p:nvSpPr>
          <p:spPr>
            <a:xfrm>
              <a:off x="3440674" y="4575559"/>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573433" y="-4550"/>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0" y="567964"/>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0"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1720337" y="-4550"/>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1146891"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2867228" y="567964"/>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2867228"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5145436"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6292327"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5718882"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5718882" y="4575559"/>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7431431"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6857986"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8570535"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8570535"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7997090"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 name="Google Shape;29;p2"/>
          <p:cNvGrpSpPr/>
          <p:nvPr/>
        </p:nvGrpSpPr>
        <p:grpSpPr>
          <a:xfrm>
            <a:off x="573433" y="-4550"/>
            <a:ext cx="8570402" cy="5152509"/>
            <a:chOff x="573433" y="-4550"/>
            <a:chExt cx="8570402" cy="5152509"/>
          </a:xfrm>
        </p:grpSpPr>
        <p:sp>
          <p:nvSpPr>
            <p:cNvPr id="30" name="Google Shape;30;p2"/>
            <p:cNvSpPr/>
            <p:nvPr/>
          </p:nvSpPr>
          <p:spPr>
            <a:xfrm>
              <a:off x="573433" y="4575559"/>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1146891"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2867228" y="-4550"/>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2867228" y="4575559"/>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4014120"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4571990"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6292327"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6292327"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6292327"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5718882" y="-4550"/>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5718882"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7431431"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6857986"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8570535"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5718882"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 name="Google Shape;45;p2"/>
          <p:cNvGrpSpPr/>
          <p:nvPr/>
        </p:nvGrpSpPr>
        <p:grpSpPr>
          <a:xfrm>
            <a:off x="0" y="-4550"/>
            <a:ext cx="9143835" cy="5152509"/>
            <a:chOff x="0" y="-4550"/>
            <a:chExt cx="9143835" cy="5152509"/>
          </a:xfrm>
        </p:grpSpPr>
        <p:sp>
          <p:nvSpPr>
            <p:cNvPr id="46" name="Google Shape;46;p2"/>
            <p:cNvSpPr/>
            <p:nvPr/>
          </p:nvSpPr>
          <p:spPr>
            <a:xfrm>
              <a:off x="0"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1720337"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1146891"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2293783" y="4003045"/>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4014120"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3440674"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5145436"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6292327" y="343053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5718882" y="4003045"/>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7431431"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7431431"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6857986"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6857986"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8570535"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7997090"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7997090"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2" name="Google Shape;62;p2"/>
          <p:cNvGrpSpPr/>
          <p:nvPr/>
        </p:nvGrpSpPr>
        <p:grpSpPr>
          <a:xfrm>
            <a:off x="0" y="-4550"/>
            <a:ext cx="9143835" cy="5152509"/>
            <a:chOff x="0" y="-4550"/>
            <a:chExt cx="9143835" cy="5152509"/>
          </a:xfrm>
        </p:grpSpPr>
        <p:sp>
          <p:nvSpPr>
            <p:cNvPr id="63" name="Google Shape;63;p2"/>
            <p:cNvSpPr/>
            <p:nvPr/>
          </p:nvSpPr>
          <p:spPr>
            <a:xfrm>
              <a:off x="7431431"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0"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1720337"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1146891"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2293783"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2293783"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4014120"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5145436"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4571990" y="56796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4571990"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6292327"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a:off x="6292327" y="1140477"/>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5718882"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7431431"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7431431" y="343053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6857986"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8570535" y="56796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8570535"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7997090" y="1140477"/>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a:off x="7997090"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3" name="Google Shape;83;p2"/>
          <p:cNvGrpSpPr/>
          <p:nvPr/>
        </p:nvGrpSpPr>
        <p:grpSpPr>
          <a:xfrm>
            <a:off x="573433" y="-4550"/>
            <a:ext cx="8570402" cy="5152509"/>
            <a:chOff x="573433" y="-4550"/>
            <a:chExt cx="8570402" cy="5152509"/>
          </a:xfrm>
        </p:grpSpPr>
        <p:sp>
          <p:nvSpPr>
            <p:cNvPr id="84" name="Google Shape;84;p2"/>
            <p:cNvSpPr/>
            <p:nvPr/>
          </p:nvSpPr>
          <p:spPr>
            <a:xfrm>
              <a:off x="573433"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
            <p:cNvSpPr/>
            <p:nvPr/>
          </p:nvSpPr>
          <p:spPr>
            <a:xfrm>
              <a:off x="2293783"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
            <p:cNvSpPr/>
            <p:nvPr/>
          </p:nvSpPr>
          <p:spPr>
            <a:xfrm>
              <a:off x="4014120" y="-4550"/>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
            <p:cNvSpPr/>
            <p:nvPr/>
          </p:nvSpPr>
          <p:spPr>
            <a:xfrm>
              <a:off x="3440674"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2"/>
            <p:cNvSpPr/>
            <p:nvPr/>
          </p:nvSpPr>
          <p:spPr>
            <a:xfrm>
              <a:off x="5145436" y="4575559"/>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2"/>
            <p:cNvSpPr/>
            <p:nvPr/>
          </p:nvSpPr>
          <p:spPr>
            <a:xfrm>
              <a:off x="6292327"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2"/>
            <p:cNvSpPr/>
            <p:nvPr/>
          </p:nvSpPr>
          <p:spPr>
            <a:xfrm>
              <a:off x="5718882"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
            <p:cNvSpPr/>
            <p:nvPr/>
          </p:nvSpPr>
          <p:spPr>
            <a:xfrm>
              <a:off x="7431431"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2"/>
            <p:cNvSpPr/>
            <p:nvPr/>
          </p:nvSpPr>
          <p:spPr>
            <a:xfrm>
              <a:off x="6857986" y="2858018"/>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2"/>
            <p:cNvSpPr/>
            <p:nvPr/>
          </p:nvSpPr>
          <p:spPr>
            <a:xfrm>
              <a:off x="6857986" y="4575559"/>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2"/>
            <p:cNvSpPr/>
            <p:nvPr/>
          </p:nvSpPr>
          <p:spPr>
            <a:xfrm>
              <a:off x="8570535" y="-4550"/>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2"/>
            <p:cNvSpPr/>
            <p:nvPr/>
          </p:nvSpPr>
          <p:spPr>
            <a:xfrm>
              <a:off x="8570535"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2"/>
            <p:cNvSpPr/>
            <p:nvPr/>
          </p:nvSpPr>
          <p:spPr>
            <a:xfrm>
              <a:off x="7997090"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2"/>
            <p:cNvSpPr/>
            <p:nvPr/>
          </p:nvSpPr>
          <p:spPr>
            <a:xfrm>
              <a:off x="7997090" y="4003045"/>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 name="Google Shape;98;p2"/>
          <p:cNvGrpSpPr/>
          <p:nvPr/>
        </p:nvGrpSpPr>
        <p:grpSpPr>
          <a:xfrm>
            <a:off x="573433" y="-4550"/>
            <a:ext cx="8570402" cy="5152509"/>
            <a:chOff x="573433" y="-4550"/>
            <a:chExt cx="8570402" cy="5152509"/>
          </a:xfrm>
        </p:grpSpPr>
        <p:sp>
          <p:nvSpPr>
            <p:cNvPr id="99" name="Google Shape;99;p2"/>
            <p:cNvSpPr/>
            <p:nvPr/>
          </p:nvSpPr>
          <p:spPr>
            <a:xfrm>
              <a:off x="7997090"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2"/>
            <p:cNvSpPr/>
            <p:nvPr/>
          </p:nvSpPr>
          <p:spPr>
            <a:xfrm>
              <a:off x="573433" y="4003045"/>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2"/>
            <p:cNvSpPr/>
            <p:nvPr/>
          </p:nvSpPr>
          <p:spPr>
            <a:xfrm>
              <a:off x="1720337"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2"/>
            <p:cNvSpPr/>
            <p:nvPr/>
          </p:nvSpPr>
          <p:spPr>
            <a:xfrm>
              <a:off x="3440674" y="4003045"/>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2"/>
            <p:cNvSpPr/>
            <p:nvPr/>
          </p:nvSpPr>
          <p:spPr>
            <a:xfrm>
              <a:off x="6292327"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2"/>
            <p:cNvSpPr/>
            <p:nvPr/>
          </p:nvSpPr>
          <p:spPr>
            <a:xfrm>
              <a:off x="5718882"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2"/>
            <p:cNvSpPr/>
            <p:nvPr/>
          </p:nvSpPr>
          <p:spPr>
            <a:xfrm>
              <a:off x="7431431" y="56796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2"/>
            <p:cNvSpPr/>
            <p:nvPr/>
          </p:nvSpPr>
          <p:spPr>
            <a:xfrm>
              <a:off x="6857986" y="-4550"/>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2"/>
            <p:cNvSpPr/>
            <p:nvPr/>
          </p:nvSpPr>
          <p:spPr>
            <a:xfrm>
              <a:off x="6857986"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2"/>
            <p:cNvSpPr/>
            <p:nvPr/>
          </p:nvSpPr>
          <p:spPr>
            <a:xfrm>
              <a:off x="8570535" y="228550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2"/>
            <p:cNvSpPr/>
            <p:nvPr/>
          </p:nvSpPr>
          <p:spPr>
            <a:xfrm>
              <a:off x="7997090" y="343053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2"/>
            <p:cNvSpPr/>
            <p:nvPr/>
          </p:nvSpPr>
          <p:spPr>
            <a:xfrm>
              <a:off x="4571990" y="-4550"/>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287"/>
        <p:cNvGrpSpPr/>
        <p:nvPr/>
      </p:nvGrpSpPr>
      <p:grpSpPr>
        <a:xfrm>
          <a:off x="0" y="0"/>
          <a:ext cx="0" cy="0"/>
          <a:chOff x="0" y="0"/>
          <a:chExt cx="0" cy="0"/>
        </a:xfrm>
      </p:grpSpPr>
      <p:grpSp>
        <p:nvGrpSpPr>
          <p:cNvPr id="288" name="Google Shape;288;p5"/>
          <p:cNvGrpSpPr/>
          <p:nvPr/>
        </p:nvGrpSpPr>
        <p:grpSpPr>
          <a:xfrm>
            <a:off x="7431431" y="1712991"/>
            <a:ext cx="1712404" cy="2862454"/>
            <a:chOff x="7431431" y="1712991"/>
            <a:chExt cx="1712404" cy="2862454"/>
          </a:xfrm>
        </p:grpSpPr>
        <p:sp>
          <p:nvSpPr>
            <p:cNvPr id="289" name="Google Shape;289;p5"/>
            <p:cNvSpPr/>
            <p:nvPr/>
          </p:nvSpPr>
          <p:spPr>
            <a:xfrm>
              <a:off x="7431431"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5"/>
            <p:cNvSpPr/>
            <p:nvPr/>
          </p:nvSpPr>
          <p:spPr>
            <a:xfrm>
              <a:off x="8570535"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5"/>
            <p:cNvSpPr/>
            <p:nvPr/>
          </p:nvSpPr>
          <p:spPr>
            <a:xfrm>
              <a:off x="8570535"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5"/>
            <p:cNvSpPr/>
            <p:nvPr/>
          </p:nvSpPr>
          <p:spPr>
            <a:xfrm>
              <a:off x="7997090"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3" name="Google Shape;293;p5"/>
          <p:cNvGrpSpPr/>
          <p:nvPr/>
        </p:nvGrpSpPr>
        <p:grpSpPr>
          <a:xfrm>
            <a:off x="7431431" y="1712991"/>
            <a:ext cx="1712404" cy="2862454"/>
            <a:chOff x="7431431" y="1712991"/>
            <a:chExt cx="1712404" cy="2862454"/>
          </a:xfrm>
        </p:grpSpPr>
        <p:sp>
          <p:nvSpPr>
            <p:cNvPr id="294" name="Google Shape;294;p5"/>
            <p:cNvSpPr/>
            <p:nvPr/>
          </p:nvSpPr>
          <p:spPr>
            <a:xfrm>
              <a:off x="7431431"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5"/>
            <p:cNvSpPr/>
            <p:nvPr/>
          </p:nvSpPr>
          <p:spPr>
            <a:xfrm>
              <a:off x="8570535"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6" name="Google Shape;296;p5"/>
          <p:cNvGrpSpPr/>
          <p:nvPr/>
        </p:nvGrpSpPr>
        <p:grpSpPr>
          <a:xfrm>
            <a:off x="7431431" y="-4550"/>
            <a:ext cx="1712404" cy="5152509"/>
            <a:chOff x="7431431" y="-4550"/>
            <a:chExt cx="1712404" cy="5152509"/>
          </a:xfrm>
        </p:grpSpPr>
        <p:sp>
          <p:nvSpPr>
            <p:cNvPr id="297" name="Google Shape;297;p5"/>
            <p:cNvSpPr/>
            <p:nvPr/>
          </p:nvSpPr>
          <p:spPr>
            <a:xfrm>
              <a:off x="7431431"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5"/>
            <p:cNvSpPr/>
            <p:nvPr/>
          </p:nvSpPr>
          <p:spPr>
            <a:xfrm>
              <a:off x="7431431"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5"/>
            <p:cNvSpPr/>
            <p:nvPr/>
          </p:nvSpPr>
          <p:spPr>
            <a:xfrm>
              <a:off x="8570535"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5"/>
            <p:cNvSpPr/>
            <p:nvPr/>
          </p:nvSpPr>
          <p:spPr>
            <a:xfrm>
              <a:off x="7997090"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5"/>
            <p:cNvSpPr/>
            <p:nvPr/>
          </p:nvSpPr>
          <p:spPr>
            <a:xfrm>
              <a:off x="7997090"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2" name="Google Shape;302;p5"/>
          <p:cNvGrpSpPr/>
          <p:nvPr/>
        </p:nvGrpSpPr>
        <p:grpSpPr>
          <a:xfrm>
            <a:off x="7431431" y="-4550"/>
            <a:ext cx="1712404" cy="5152509"/>
            <a:chOff x="7431431" y="-4550"/>
            <a:chExt cx="1712404" cy="5152509"/>
          </a:xfrm>
        </p:grpSpPr>
        <p:sp>
          <p:nvSpPr>
            <p:cNvPr id="303" name="Google Shape;303;p5"/>
            <p:cNvSpPr/>
            <p:nvPr/>
          </p:nvSpPr>
          <p:spPr>
            <a:xfrm>
              <a:off x="7431431"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5"/>
            <p:cNvSpPr/>
            <p:nvPr/>
          </p:nvSpPr>
          <p:spPr>
            <a:xfrm>
              <a:off x="7431431"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5"/>
            <p:cNvSpPr/>
            <p:nvPr/>
          </p:nvSpPr>
          <p:spPr>
            <a:xfrm>
              <a:off x="7431431" y="343053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5"/>
            <p:cNvSpPr/>
            <p:nvPr/>
          </p:nvSpPr>
          <p:spPr>
            <a:xfrm>
              <a:off x="8570535" y="56796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5"/>
            <p:cNvSpPr/>
            <p:nvPr/>
          </p:nvSpPr>
          <p:spPr>
            <a:xfrm>
              <a:off x="8570535"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5"/>
            <p:cNvSpPr/>
            <p:nvPr/>
          </p:nvSpPr>
          <p:spPr>
            <a:xfrm>
              <a:off x="7997090" y="1140477"/>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5"/>
            <p:cNvSpPr/>
            <p:nvPr/>
          </p:nvSpPr>
          <p:spPr>
            <a:xfrm>
              <a:off x="7997090"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0" name="Google Shape;310;p5"/>
          <p:cNvGrpSpPr/>
          <p:nvPr/>
        </p:nvGrpSpPr>
        <p:grpSpPr>
          <a:xfrm>
            <a:off x="7431431" y="-4550"/>
            <a:ext cx="1712404" cy="4579995"/>
            <a:chOff x="7431431" y="-4550"/>
            <a:chExt cx="1712404" cy="4579995"/>
          </a:xfrm>
        </p:grpSpPr>
        <p:sp>
          <p:nvSpPr>
            <p:cNvPr id="311" name="Google Shape;311;p5"/>
            <p:cNvSpPr/>
            <p:nvPr/>
          </p:nvSpPr>
          <p:spPr>
            <a:xfrm>
              <a:off x="7431431"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5"/>
            <p:cNvSpPr/>
            <p:nvPr/>
          </p:nvSpPr>
          <p:spPr>
            <a:xfrm>
              <a:off x="8570535" y="-4550"/>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5"/>
            <p:cNvSpPr/>
            <p:nvPr/>
          </p:nvSpPr>
          <p:spPr>
            <a:xfrm>
              <a:off x="8570535"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5"/>
            <p:cNvSpPr/>
            <p:nvPr/>
          </p:nvSpPr>
          <p:spPr>
            <a:xfrm>
              <a:off x="7997090"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5"/>
            <p:cNvSpPr/>
            <p:nvPr/>
          </p:nvSpPr>
          <p:spPr>
            <a:xfrm>
              <a:off x="7997090" y="4003045"/>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6" name="Google Shape;316;p5"/>
          <p:cNvGrpSpPr/>
          <p:nvPr/>
        </p:nvGrpSpPr>
        <p:grpSpPr>
          <a:xfrm>
            <a:off x="7431431" y="567964"/>
            <a:ext cx="1712404" cy="4579995"/>
            <a:chOff x="7431431" y="567964"/>
            <a:chExt cx="1712404" cy="4579995"/>
          </a:xfrm>
        </p:grpSpPr>
        <p:sp>
          <p:nvSpPr>
            <p:cNvPr id="317" name="Google Shape;317;p5"/>
            <p:cNvSpPr/>
            <p:nvPr/>
          </p:nvSpPr>
          <p:spPr>
            <a:xfrm>
              <a:off x="7997090"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5"/>
            <p:cNvSpPr/>
            <p:nvPr/>
          </p:nvSpPr>
          <p:spPr>
            <a:xfrm>
              <a:off x="7431431" y="56796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5"/>
            <p:cNvSpPr/>
            <p:nvPr/>
          </p:nvSpPr>
          <p:spPr>
            <a:xfrm>
              <a:off x="8570535" y="228550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5"/>
            <p:cNvSpPr/>
            <p:nvPr/>
          </p:nvSpPr>
          <p:spPr>
            <a:xfrm>
              <a:off x="7997090" y="343053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1" name="Google Shape;321;p5"/>
          <p:cNvSpPr txBox="1">
            <a:spLocks noGrp="1"/>
          </p:cNvSpPr>
          <p:nvPr>
            <p:ph type="title"/>
          </p:nvPr>
        </p:nvSpPr>
        <p:spPr>
          <a:xfrm>
            <a:off x="457200" y="510775"/>
            <a:ext cx="6408300" cy="857400"/>
          </a:xfrm>
          <a:prstGeom prst="rect">
            <a:avLst/>
          </a:prstGeom>
        </p:spPr>
        <p:txBody>
          <a:bodyPr spcFirstLastPara="1" wrap="square" lIns="91425" tIns="91425" rIns="91425" bIns="91425" anchor="b"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22" name="Google Shape;322;p5"/>
          <p:cNvSpPr txBox="1">
            <a:spLocks noGrp="1"/>
          </p:cNvSpPr>
          <p:nvPr>
            <p:ph type="body" idx="1"/>
          </p:nvPr>
        </p:nvSpPr>
        <p:spPr>
          <a:xfrm>
            <a:off x="457200" y="1504950"/>
            <a:ext cx="6408300" cy="3266700"/>
          </a:xfrm>
          <a:prstGeom prst="rect">
            <a:avLst/>
          </a:prstGeom>
        </p:spPr>
        <p:txBody>
          <a:bodyPr spcFirstLastPara="1" wrap="square" lIns="91425" tIns="91425" rIns="91425" bIns="91425" anchor="t" anchorCtr="0">
            <a:noAutofit/>
          </a:bodyPr>
          <a:lstStyle>
            <a:lvl1pPr marL="457200" lvl="0" indent="-381000">
              <a:spcBef>
                <a:spcPts val="600"/>
              </a:spcBef>
              <a:spcAft>
                <a:spcPts val="0"/>
              </a:spcAft>
              <a:buSzPts val="24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81000">
              <a:spcBef>
                <a:spcPts val="0"/>
              </a:spcBef>
              <a:spcAft>
                <a:spcPts val="0"/>
              </a:spcAft>
              <a:buSzPts val="2400"/>
              <a:buChar char="▫"/>
              <a:defRPr/>
            </a:lvl4pPr>
            <a:lvl5pPr marL="2286000" lvl="4" indent="-381000">
              <a:spcBef>
                <a:spcPts val="0"/>
              </a:spcBef>
              <a:spcAft>
                <a:spcPts val="0"/>
              </a:spcAft>
              <a:buSzPts val="2400"/>
              <a:buChar char="▫"/>
              <a:defRPr/>
            </a:lvl5pPr>
            <a:lvl6pPr marL="2743200" lvl="5" indent="-381000">
              <a:spcBef>
                <a:spcPts val="0"/>
              </a:spcBef>
              <a:spcAft>
                <a:spcPts val="0"/>
              </a:spcAft>
              <a:buSzPts val="2400"/>
              <a:buChar char="▫"/>
              <a:defRPr/>
            </a:lvl6pPr>
            <a:lvl7pPr marL="3200400" lvl="6" indent="-381000">
              <a:spcBef>
                <a:spcPts val="0"/>
              </a:spcBef>
              <a:spcAft>
                <a:spcPts val="0"/>
              </a:spcAft>
              <a:buSzPts val="2400"/>
              <a:buChar char="▫"/>
              <a:defRPr/>
            </a:lvl7pPr>
            <a:lvl8pPr marL="3657600" lvl="7" indent="-381000">
              <a:spcBef>
                <a:spcPts val="0"/>
              </a:spcBef>
              <a:spcAft>
                <a:spcPts val="0"/>
              </a:spcAft>
              <a:buSzPts val="2400"/>
              <a:buChar char="▫"/>
              <a:defRPr/>
            </a:lvl8pPr>
            <a:lvl9pPr marL="4114800" lvl="8" indent="-381000">
              <a:spcBef>
                <a:spcPts val="0"/>
              </a:spcBef>
              <a:spcAft>
                <a:spcPts val="0"/>
              </a:spcAft>
              <a:buSzPts val="2400"/>
              <a:buChar char="▫"/>
              <a:defRPr/>
            </a:lvl9pPr>
          </a:lstStyle>
          <a:p>
            <a:endParaRPr/>
          </a:p>
        </p:txBody>
      </p:sp>
      <p:sp>
        <p:nvSpPr>
          <p:cNvPr id="323" name="Google Shape;323;p5"/>
          <p:cNvSpPr txBox="1">
            <a:spLocks noGrp="1"/>
          </p:cNvSpPr>
          <p:nvPr>
            <p:ph type="sldNum" idx="12"/>
          </p:nvPr>
        </p:nvSpPr>
        <p:spPr>
          <a:xfrm>
            <a:off x="8570575" y="4571050"/>
            <a:ext cx="573300" cy="572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64"/>
        <p:cNvGrpSpPr/>
        <p:nvPr/>
      </p:nvGrpSpPr>
      <p:grpSpPr>
        <a:xfrm>
          <a:off x="0" y="0"/>
          <a:ext cx="0" cy="0"/>
          <a:chOff x="0" y="0"/>
          <a:chExt cx="0" cy="0"/>
        </a:xfrm>
      </p:grpSpPr>
      <p:grpSp>
        <p:nvGrpSpPr>
          <p:cNvPr id="565" name="Google Shape;565;p11"/>
          <p:cNvGrpSpPr/>
          <p:nvPr/>
        </p:nvGrpSpPr>
        <p:grpSpPr>
          <a:xfrm>
            <a:off x="0" y="-4550"/>
            <a:ext cx="9143835" cy="5152509"/>
            <a:chOff x="0" y="-4550"/>
            <a:chExt cx="9143835" cy="5152509"/>
          </a:xfrm>
        </p:grpSpPr>
        <p:sp>
          <p:nvSpPr>
            <p:cNvPr id="566" name="Google Shape;566;p11"/>
            <p:cNvSpPr/>
            <p:nvPr/>
          </p:nvSpPr>
          <p:spPr>
            <a:xfrm>
              <a:off x="3440674" y="4575559"/>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11"/>
            <p:cNvSpPr/>
            <p:nvPr/>
          </p:nvSpPr>
          <p:spPr>
            <a:xfrm>
              <a:off x="573433" y="-4550"/>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11"/>
            <p:cNvSpPr/>
            <p:nvPr/>
          </p:nvSpPr>
          <p:spPr>
            <a:xfrm>
              <a:off x="0" y="567964"/>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11"/>
            <p:cNvSpPr/>
            <p:nvPr/>
          </p:nvSpPr>
          <p:spPr>
            <a:xfrm>
              <a:off x="0"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11"/>
            <p:cNvSpPr/>
            <p:nvPr/>
          </p:nvSpPr>
          <p:spPr>
            <a:xfrm>
              <a:off x="1720337" y="-4550"/>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11"/>
            <p:cNvSpPr/>
            <p:nvPr/>
          </p:nvSpPr>
          <p:spPr>
            <a:xfrm>
              <a:off x="5718882" y="4575559"/>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11"/>
            <p:cNvSpPr/>
            <p:nvPr/>
          </p:nvSpPr>
          <p:spPr>
            <a:xfrm>
              <a:off x="8570535"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11"/>
            <p:cNvSpPr/>
            <p:nvPr/>
          </p:nvSpPr>
          <p:spPr>
            <a:xfrm>
              <a:off x="8570535"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74" name="Google Shape;574;p11"/>
          <p:cNvGrpSpPr/>
          <p:nvPr/>
        </p:nvGrpSpPr>
        <p:grpSpPr>
          <a:xfrm>
            <a:off x="0" y="-4550"/>
            <a:ext cx="9143835" cy="5152509"/>
            <a:chOff x="0" y="-4550"/>
            <a:chExt cx="9143835" cy="5152509"/>
          </a:xfrm>
        </p:grpSpPr>
        <p:sp>
          <p:nvSpPr>
            <p:cNvPr id="575" name="Google Shape;575;p11"/>
            <p:cNvSpPr/>
            <p:nvPr/>
          </p:nvSpPr>
          <p:spPr>
            <a:xfrm>
              <a:off x="573433" y="4575559"/>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11"/>
            <p:cNvSpPr/>
            <p:nvPr/>
          </p:nvSpPr>
          <p:spPr>
            <a:xfrm>
              <a:off x="0"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11"/>
            <p:cNvSpPr/>
            <p:nvPr/>
          </p:nvSpPr>
          <p:spPr>
            <a:xfrm>
              <a:off x="2867228" y="-4550"/>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11"/>
            <p:cNvSpPr/>
            <p:nvPr/>
          </p:nvSpPr>
          <p:spPr>
            <a:xfrm>
              <a:off x="2867228" y="4575559"/>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11"/>
            <p:cNvSpPr/>
            <p:nvPr/>
          </p:nvSpPr>
          <p:spPr>
            <a:xfrm>
              <a:off x="5718882" y="-4550"/>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11"/>
            <p:cNvSpPr/>
            <p:nvPr/>
          </p:nvSpPr>
          <p:spPr>
            <a:xfrm>
              <a:off x="8570535"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1" name="Google Shape;581;p11"/>
          <p:cNvGrpSpPr/>
          <p:nvPr/>
        </p:nvGrpSpPr>
        <p:grpSpPr>
          <a:xfrm>
            <a:off x="0" y="-4550"/>
            <a:ext cx="9143835" cy="5152509"/>
            <a:chOff x="0" y="-4550"/>
            <a:chExt cx="9143835" cy="5152509"/>
          </a:xfrm>
        </p:grpSpPr>
        <p:sp>
          <p:nvSpPr>
            <p:cNvPr id="582" name="Google Shape;582;p11"/>
            <p:cNvSpPr/>
            <p:nvPr/>
          </p:nvSpPr>
          <p:spPr>
            <a:xfrm>
              <a:off x="0"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11"/>
            <p:cNvSpPr/>
            <p:nvPr/>
          </p:nvSpPr>
          <p:spPr>
            <a:xfrm>
              <a:off x="0" y="343053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11"/>
            <p:cNvSpPr/>
            <p:nvPr/>
          </p:nvSpPr>
          <p:spPr>
            <a:xfrm>
              <a:off x="1146891"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11"/>
            <p:cNvSpPr/>
            <p:nvPr/>
          </p:nvSpPr>
          <p:spPr>
            <a:xfrm>
              <a:off x="4014120"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11"/>
            <p:cNvSpPr/>
            <p:nvPr/>
          </p:nvSpPr>
          <p:spPr>
            <a:xfrm>
              <a:off x="3440674"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11"/>
            <p:cNvSpPr/>
            <p:nvPr/>
          </p:nvSpPr>
          <p:spPr>
            <a:xfrm>
              <a:off x="7431431"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11"/>
            <p:cNvSpPr/>
            <p:nvPr/>
          </p:nvSpPr>
          <p:spPr>
            <a:xfrm>
              <a:off x="8570535"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11"/>
            <p:cNvSpPr/>
            <p:nvPr/>
          </p:nvSpPr>
          <p:spPr>
            <a:xfrm>
              <a:off x="7997090"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0" name="Google Shape;590;p11"/>
          <p:cNvGrpSpPr/>
          <p:nvPr/>
        </p:nvGrpSpPr>
        <p:grpSpPr>
          <a:xfrm>
            <a:off x="0" y="-4550"/>
            <a:ext cx="9143835" cy="5152509"/>
            <a:chOff x="0" y="-4550"/>
            <a:chExt cx="9143835" cy="5152509"/>
          </a:xfrm>
        </p:grpSpPr>
        <p:sp>
          <p:nvSpPr>
            <p:cNvPr id="591" name="Google Shape;591;p11"/>
            <p:cNvSpPr/>
            <p:nvPr/>
          </p:nvSpPr>
          <p:spPr>
            <a:xfrm>
              <a:off x="7431431"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11"/>
            <p:cNvSpPr/>
            <p:nvPr/>
          </p:nvSpPr>
          <p:spPr>
            <a:xfrm>
              <a:off x="0"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11"/>
            <p:cNvSpPr/>
            <p:nvPr/>
          </p:nvSpPr>
          <p:spPr>
            <a:xfrm>
              <a:off x="1146891"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11"/>
            <p:cNvSpPr/>
            <p:nvPr/>
          </p:nvSpPr>
          <p:spPr>
            <a:xfrm>
              <a:off x="2293783"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11"/>
            <p:cNvSpPr/>
            <p:nvPr/>
          </p:nvSpPr>
          <p:spPr>
            <a:xfrm>
              <a:off x="2293783"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11"/>
            <p:cNvSpPr/>
            <p:nvPr/>
          </p:nvSpPr>
          <p:spPr>
            <a:xfrm>
              <a:off x="5145436"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11"/>
            <p:cNvSpPr/>
            <p:nvPr/>
          </p:nvSpPr>
          <p:spPr>
            <a:xfrm>
              <a:off x="4571990"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11"/>
            <p:cNvSpPr/>
            <p:nvPr/>
          </p:nvSpPr>
          <p:spPr>
            <a:xfrm>
              <a:off x="6292327"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11"/>
            <p:cNvSpPr/>
            <p:nvPr/>
          </p:nvSpPr>
          <p:spPr>
            <a:xfrm>
              <a:off x="8570535" y="56796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11"/>
            <p:cNvSpPr/>
            <p:nvPr/>
          </p:nvSpPr>
          <p:spPr>
            <a:xfrm>
              <a:off x="8570535"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01" name="Google Shape;601;p11"/>
          <p:cNvGrpSpPr/>
          <p:nvPr/>
        </p:nvGrpSpPr>
        <p:grpSpPr>
          <a:xfrm>
            <a:off x="0" y="-4550"/>
            <a:ext cx="9143835" cy="5152509"/>
            <a:chOff x="0" y="-4550"/>
            <a:chExt cx="9143835" cy="5152509"/>
          </a:xfrm>
        </p:grpSpPr>
        <p:sp>
          <p:nvSpPr>
            <p:cNvPr id="602" name="Google Shape;602;p11"/>
            <p:cNvSpPr/>
            <p:nvPr/>
          </p:nvSpPr>
          <p:spPr>
            <a:xfrm>
              <a:off x="0"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11"/>
            <p:cNvSpPr/>
            <p:nvPr/>
          </p:nvSpPr>
          <p:spPr>
            <a:xfrm>
              <a:off x="0" y="2858018"/>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11"/>
            <p:cNvSpPr/>
            <p:nvPr/>
          </p:nvSpPr>
          <p:spPr>
            <a:xfrm>
              <a:off x="4014120" y="-4550"/>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11"/>
            <p:cNvSpPr/>
            <p:nvPr/>
          </p:nvSpPr>
          <p:spPr>
            <a:xfrm>
              <a:off x="5145436" y="4575559"/>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11"/>
            <p:cNvSpPr/>
            <p:nvPr/>
          </p:nvSpPr>
          <p:spPr>
            <a:xfrm>
              <a:off x="6857986" y="4575559"/>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11"/>
            <p:cNvSpPr/>
            <p:nvPr/>
          </p:nvSpPr>
          <p:spPr>
            <a:xfrm>
              <a:off x="8570535" y="-4550"/>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11"/>
            <p:cNvSpPr/>
            <p:nvPr/>
          </p:nvSpPr>
          <p:spPr>
            <a:xfrm>
              <a:off x="8570535"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09" name="Google Shape;609;p11"/>
          <p:cNvGrpSpPr/>
          <p:nvPr/>
        </p:nvGrpSpPr>
        <p:grpSpPr>
          <a:xfrm>
            <a:off x="0" y="-4550"/>
            <a:ext cx="9143835" cy="5152509"/>
            <a:chOff x="0" y="-4550"/>
            <a:chExt cx="9143835" cy="5152509"/>
          </a:xfrm>
        </p:grpSpPr>
        <p:sp>
          <p:nvSpPr>
            <p:cNvPr id="610" name="Google Shape;610;p11"/>
            <p:cNvSpPr/>
            <p:nvPr/>
          </p:nvSpPr>
          <p:spPr>
            <a:xfrm>
              <a:off x="7997090"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11"/>
            <p:cNvSpPr/>
            <p:nvPr/>
          </p:nvSpPr>
          <p:spPr>
            <a:xfrm>
              <a:off x="0"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11"/>
            <p:cNvSpPr/>
            <p:nvPr/>
          </p:nvSpPr>
          <p:spPr>
            <a:xfrm>
              <a:off x="1720337"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11"/>
            <p:cNvSpPr/>
            <p:nvPr/>
          </p:nvSpPr>
          <p:spPr>
            <a:xfrm>
              <a:off x="6292327"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11"/>
            <p:cNvSpPr/>
            <p:nvPr/>
          </p:nvSpPr>
          <p:spPr>
            <a:xfrm>
              <a:off x="6857986" y="-4550"/>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11"/>
            <p:cNvSpPr/>
            <p:nvPr/>
          </p:nvSpPr>
          <p:spPr>
            <a:xfrm>
              <a:off x="8570535" y="228550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11"/>
            <p:cNvSpPr/>
            <p:nvPr/>
          </p:nvSpPr>
          <p:spPr>
            <a:xfrm>
              <a:off x="4571990" y="-4550"/>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17" name="Google Shape;617;p11"/>
          <p:cNvSpPr txBox="1">
            <a:spLocks noGrp="1"/>
          </p:cNvSpPr>
          <p:nvPr>
            <p:ph type="sldNum" idx="12"/>
          </p:nvPr>
        </p:nvSpPr>
        <p:spPr>
          <a:xfrm>
            <a:off x="8570575" y="4571050"/>
            <a:ext cx="573300" cy="572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lete mosaic">
  <p:cSld name="BLANK_2">
    <p:spTree>
      <p:nvGrpSpPr>
        <p:cNvPr id="1" name="Shape 716"/>
        <p:cNvGrpSpPr/>
        <p:nvPr/>
      </p:nvGrpSpPr>
      <p:grpSpPr>
        <a:xfrm>
          <a:off x="0" y="0"/>
          <a:ext cx="0" cy="0"/>
          <a:chOff x="0" y="0"/>
          <a:chExt cx="0" cy="0"/>
        </a:xfrm>
      </p:grpSpPr>
      <p:sp>
        <p:nvSpPr>
          <p:cNvPr id="717" name="Google Shape;717;p13"/>
          <p:cNvSpPr txBox="1">
            <a:spLocks noGrp="1"/>
          </p:cNvSpPr>
          <p:nvPr>
            <p:ph type="sldNum" idx="12"/>
          </p:nvPr>
        </p:nvSpPr>
        <p:spPr>
          <a:xfrm>
            <a:off x="8570575" y="4571050"/>
            <a:ext cx="573300" cy="5724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ctr" rtl="0">
              <a:spcBef>
                <a:spcPts val="0"/>
              </a:spcBef>
              <a:spcAft>
                <a:spcPts val="0"/>
              </a:spcAft>
              <a:buNone/>
            </a:pPr>
            <a:fld id="{00000000-1234-1234-1234-123412341234}" type="slidenum">
              <a:rPr lang="en"/>
              <a:t>‹Nº›</a:t>
            </a:fld>
            <a:endParaRPr/>
          </a:p>
        </p:txBody>
      </p:sp>
      <p:grpSp>
        <p:nvGrpSpPr>
          <p:cNvPr id="718" name="Google Shape;718;p13"/>
          <p:cNvGrpSpPr/>
          <p:nvPr/>
        </p:nvGrpSpPr>
        <p:grpSpPr>
          <a:xfrm>
            <a:off x="0" y="-4550"/>
            <a:ext cx="9143835" cy="5152509"/>
            <a:chOff x="0" y="-4550"/>
            <a:chExt cx="9143835" cy="5152509"/>
          </a:xfrm>
        </p:grpSpPr>
        <p:sp>
          <p:nvSpPr>
            <p:cNvPr id="719" name="Google Shape;719;p13"/>
            <p:cNvSpPr/>
            <p:nvPr/>
          </p:nvSpPr>
          <p:spPr>
            <a:xfrm>
              <a:off x="3440674" y="4575559"/>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13"/>
            <p:cNvSpPr/>
            <p:nvPr/>
          </p:nvSpPr>
          <p:spPr>
            <a:xfrm>
              <a:off x="573433" y="-4550"/>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13"/>
            <p:cNvSpPr/>
            <p:nvPr/>
          </p:nvSpPr>
          <p:spPr>
            <a:xfrm>
              <a:off x="573433"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13"/>
            <p:cNvSpPr/>
            <p:nvPr/>
          </p:nvSpPr>
          <p:spPr>
            <a:xfrm>
              <a:off x="0" y="567964"/>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13"/>
            <p:cNvSpPr/>
            <p:nvPr/>
          </p:nvSpPr>
          <p:spPr>
            <a:xfrm>
              <a:off x="0"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13"/>
            <p:cNvSpPr/>
            <p:nvPr/>
          </p:nvSpPr>
          <p:spPr>
            <a:xfrm>
              <a:off x="1720337" y="-4550"/>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13"/>
            <p:cNvSpPr/>
            <p:nvPr/>
          </p:nvSpPr>
          <p:spPr>
            <a:xfrm>
              <a:off x="1720337"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13"/>
            <p:cNvSpPr/>
            <p:nvPr/>
          </p:nvSpPr>
          <p:spPr>
            <a:xfrm>
              <a:off x="1146891"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13"/>
            <p:cNvSpPr/>
            <p:nvPr/>
          </p:nvSpPr>
          <p:spPr>
            <a:xfrm>
              <a:off x="1146891"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13"/>
            <p:cNvSpPr/>
            <p:nvPr/>
          </p:nvSpPr>
          <p:spPr>
            <a:xfrm>
              <a:off x="2867228" y="567964"/>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13"/>
            <p:cNvSpPr/>
            <p:nvPr/>
          </p:nvSpPr>
          <p:spPr>
            <a:xfrm>
              <a:off x="2867228"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13"/>
            <p:cNvSpPr/>
            <p:nvPr/>
          </p:nvSpPr>
          <p:spPr>
            <a:xfrm>
              <a:off x="2293783"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13"/>
            <p:cNvSpPr/>
            <p:nvPr/>
          </p:nvSpPr>
          <p:spPr>
            <a:xfrm>
              <a:off x="4014120"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13"/>
            <p:cNvSpPr/>
            <p:nvPr/>
          </p:nvSpPr>
          <p:spPr>
            <a:xfrm>
              <a:off x="3440674"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13"/>
            <p:cNvSpPr/>
            <p:nvPr/>
          </p:nvSpPr>
          <p:spPr>
            <a:xfrm>
              <a:off x="5145436"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13"/>
            <p:cNvSpPr/>
            <p:nvPr/>
          </p:nvSpPr>
          <p:spPr>
            <a:xfrm>
              <a:off x="5145436"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13"/>
            <p:cNvSpPr/>
            <p:nvPr/>
          </p:nvSpPr>
          <p:spPr>
            <a:xfrm>
              <a:off x="4571990"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13"/>
            <p:cNvSpPr/>
            <p:nvPr/>
          </p:nvSpPr>
          <p:spPr>
            <a:xfrm>
              <a:off x="6292327"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13"/>
            <p:cNvSpPr/>
            <p:nvPr/>
          </p:nvSpPr>
          <p:spPr>
            <a:xfrm>
              <a:off x="5718882"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13"/>
            <p:cNvSpPr/>
            <p:nvPr/>
          </p:nvSpPr>
          <p:spPr>
            <a:xfrm>
              <a:off x="5718882" y="4575559"/>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13"/>
            <p:cNvSpPr/>
            <p:nvPr/>
          </p:nvSpPr>
          <p:spPr>
            <a:xfrm>
              <a:off x="7431431"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13"/>
            <p:cNvSpPr/>
            <p:nvPr/>
          </p:nvSpPr>
          <p:spPr>
            <a:xfrm>
              <a:off x="6857986"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13"/>
            <p:cNvSpPr/>
            <p:nvPr/>
          </p:nvSpPr>
          <p:spPr>
            <a:xfrm>
              <a:off x="8570535"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13"/>
            <p:cNvSpPr/>
            <p:nvPr/>
          </p:nvSpPr>
          <p:spPr>
            <a:xfrm>
              <a:off x="8570535"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13"/>
            <p:cNvSpPr/>
            <p:nvPr/>
          </p:nvSpPr>
          <p:spPr>
            <a:xfrm>
              <a:off x="7997090"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4" name="Google Shape;744;p13"/>
          <p:cNvGrpSpPr/>
          <p:nvPr/>
        </p:nvGrpSpPr>
        <p:grpSpPr>
          <a:xfrm>
            <a:off x="0" y="-4550"/>
            <a:ext cx="9143835" cy="5152509"/>
            <a:chOff x="0" y="-4550"/>
            <a:chExt cx="9143835" cy="5152509"/>
          </a:xfrm>
        </p:grpSpPr>
        <p:sp>
          <p:nvSpPr>
            <p:cNvPr id="745" name="Google Shape;745;p13"/>
            <p:cNvSpPr/>
            <p:nvPr/>
          </p:nvSpPr>
          <p:spPr>
            <a:xfrm>
              <a:off x="573433" y="1140477"/>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13"/>
            <p:cNvSpPr/>
            <p:nvPr/>
          </p:nvSpPr>
          <p:spPr>
            <a:xfrm>
              <a:off x="573433" y="4575559"/>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13"/>
            <p:cNvSpPr/>
            <p:nvPr/>
          </p:nvSpPr>
          <p:spPr>
            <a:xfrm>
              <a:off x="0"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13"/>
            <p:cNvSpPr/>
            <p:nvPr/>
          </p:nvSpPr>
          <p:spPr>
            <a:xfrm>
              <a:off x="1720337"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13"/>
            <p:cNvSpPr/>
            <p:nvPr/>
          </p:nvSpPr>
          <p:spPr>
            <a:xfrm>
              <a:off x="1146891"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13"/>
            <p:cNvSpPr/>
            <p:nvPr/>
          </p:nvSpPr>
          <p:spPr>
            <a:xfrm>
              <a:off x="1146891"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13"/>
            <p:cNvSpPr/>
            <p:nvPr/>
          </p:nvSpPr>
          <p:spPr>
            <a:xfrm>
              <a:off x="2867228" y="-4550"/>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13"/>
            <p:cNvSpPr/>
            <p:nvPr/>
          </p:nvSpPr>
          <p:spPr>
            <a:xfrm>
              <a:off x="2867228"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13"/>
            <p:cNvSpPr/>
            <p:nvPr/>
          </p:nvSpPr>
          <p:spPr>
            <a:xfrm>
              <a:off x="2867228" y="4575559"/>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13"/>
            <p:cNvSpPr/>
            <p:nvPr/>
          </p:nvSpPr>
          <p:spPr>
            <a:xfrm>
              <a:off x="2293783"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13"/>
            <p:cNvSpPr/>
            <p:nvPr/>
          </p:nvSpPr>
          <p:spPr>
            <a:xfrm>
              <a:off x="4014120"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13"/>
            <p:cNvSpPr/>
            <p:nvPr/>
          </p:nvSpPr>
          <p:spPr>
            <a:xfrm>
              <a:off x="4014120"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13"/>
            <p:cNvSpPr/>
            <p:nvPr/>
          </p:nvSpPr>
          <p:spPr>
            <a:xfrm>
              <a:off x="4014120"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13"/>
            <p:cNvSpPr/>
            <p:nvPr/>
          </p:nvSpPr>
          <p:spPr>
            <a:xfrm>
              <a:off x="4571990"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13"/>
            <p:cNvSpPr/>
            <p:nvPr/>
          </p:nvSpPr>
          <p:spPr>
            <a:xfrm>
              <a:off x="4571990"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13"/>
            <p:cNvSpPr/>
            <p:nvPr/>
          </p:nvSpPr>
          <p:spPr>
            <a:xfrm>
              <a:off x="6292327"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13"/>
            <p:cNvSpPr/>
            <p:nvPr/>
          </p:nvSpPr>
          <p:spPr>
            <a:xfrm>
              <a:off x="6292327"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13"/>
            <p:cNvSpPr/>
            <p:nvPr/>
          </p:nvSpPr>
          <p:spPr>
            <a:xfrm>
              <a:off x="6292327"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13"/>
            <p:cNvSpPr/>
            <p:nvPr/>
          </p:nvSpPr>
          <p:spPr>
            <a:xfrm>
              <a:off x="5718882" y="-4550"/>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13"/>
            <p:cNvSpPr/>
            <p:nvPr/>
          </p:nvSpPr>
          <p:spPr>
            <a:xfrm>
              <a:off x="5718882"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13"/>
            <p:cNvSpPr/>
            <p:nvPr/>
          </p:nvSpPr>
          <p:spPr>
            <a:xfrm>
              <a:off x="7431431"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13"/>
            <p:cNvSpPr/>
            <p:nvPr/>
          </p:nvSpPr>
          <p:spPr>
            <a:xfrm>
              <a:off x="6857986"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13"/>
            <p:cNvSpPr/>
            <p:nvPr/>
          </p:nvSpPr>
          <p:spPr>
            <a:xfrm>
              <a:off x="8570535"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13"/>
            <p:cNvSpPr/>
            <p:nvPr/>
          </p:nvSpPr>
          <p:spPr>
            <a:xfrm>
              <a:off x="5718882"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9" name="Google Shape;769;p13"/>
          <p:cNvGrpSpPr/>
          <p:nvPr/>
        </p:nvGrpSpPr>
        <p:grpSpPr>
          <a:xfrm>
            <a:off x="0" y="-4550"/>
            <a:ext cx="9143835" cy="5152509"/>
            <a:chOff x="0" y="-4550"/>
            <a:chExt cx="9143835" cy="5152509"/>
          </a:xfrm>
        </p:grpSpPr>
        <p:sp>
          <p:nvSpPr>
            <p:cNvPr id="770" name="Google Shape;770;p13"/>
            <p:cNvSpPr/>
            <p:nvPr/>
          </p:nvSpPr>
          <p:spPr>
            <a:xfrm>
              <a:off x="573433" y="171299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13"/>
            <p:cNvSpPr/>
            <p:nvPr/>
          </p:nvSpPr>
          <p:spPr>
            <a:xfrm>
              <a:off x="0"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13"/>
            <p:cNvSpPr/>
            <p:nvPr/>
          </p:nvSpPr>
          <p:spPr>
            <a:xfrm>
              <a:off x="0" y="343053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13"/>
            <p:cNvSpPr/>
            <p:nvPr/>
          </p:nvSpPr>
          <p:spPr>
            <a:xfrm>
              <a:off x="1720337"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13"/>
            <p:cNvSpPr/>
            <p:nvPr/>
          </p:nvSpPr>
          <p:spPr>
            <a:xfrm>
              <a:off x="1146891"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13"/>
            <p:cNvSpPr/>
            <p:nvPr/>
          </p:nvSpPr>
          <p:spPr>
            <a:xfrm>
              <a:off x="1146891"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13"/>
            <p:cNvSpPr/>
            <p:nvPr/>
          </p:nvSpPr>
          <p:spPr>
            <a:xfrm>
              <a:off x="2867228"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13"/>
            <p:cNvSpPr/>
            <p:nvPr/>
          </p:nvSpPr>
          <p:spPr>
            <a:xfrm>
              <a:off x="2867228"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13"/>
            <p:cNvSpPr/>
            <p:nvPr/>
          </p:nvSpPr>
          <p:spPr>
            <a:xfrm>
              <a:off x="2293783" y="4003045"/>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13"/>
            <p:cNvSpPr/>
            <p:nvPr/>
          </p:nvSpPr>
          <p:spPr>
            <a:xfrm>
              <a:off x="4014120"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13"/>
            <p:cNvSpPr/>
            <p:nvPr/>
          </p:nvSpPr>
          <p:spPr>
            <a:xfrm>
              <a:off x="3440674"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13"/>
            <p:cNvSpPr/>
            <p:nvPr/>
          </p:nvSpPr>
          <p:spPr>
            <a:xfrm>
              <a:off x="3440674" y="2858018"/>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13"/>
            <p:cNvSpPr/>
            <p:nvPr/>
          </p:nvSpPr>
          <p:spPr>
            <a:xfrm>
              <a:off x="5145436"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13"/>
            <p:cNvSpPr/>
            <p:nvPr/>
          </p:nvSpPr>
          <p:spPr>
            <a:xfrm>
              <a:off x="5145436"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13"/>
            <p:cNvSpPr/>
            <p:nvPr/>
          </p:nvSpPr>
          <p:spPr>
            <a:xfrm>
              <a:off x="4571990"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13"/>
            <p:cNvSpPr/>
            <p:nvPr/>
          </p:nvSpPr>
          <p:spPr>
            <a:xfrm>
              <a:off x="6292327" y="343053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13"/>
            <p:cNvSpPr/>
            <p:nvPr/>
          </p:nvSpPr>
          <p:spPr>
            <a:xfrm>
              <a:off x="5718882" y="4003045"/>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13"/>
            <p:cNvSpPr/>
            <p:nvPr/>
          </p:nvSpPr>
          <p:spPr>
            <a:xfrm>
              <a:off x="7431431"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13"/>
            <p:cNvSpPr/>
            <p:nvPr/>
          </p:nvSpPr>
          <p:spPr>
            <a:xfrm>
              <a:off x="7431431"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13"/>
            <p:cNvSpPr/>
            <p:nvPr/>
          </p:nvSpPr>
          <p:spPr>
            <a:xfrm>
              <a:off x="6857986"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13"/>
            <p:cNvSpPr/>
            <p:nvPr/>
          </p:nvSpPr>
          <p:spPr>
            <a:xfrm>
              <a:off x="6857986"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13"/>
            <p:cNvSpPr/>
            <p:nvPr/>
          </p:nvSpPr>
          <p:spPr>
            <a:xfrm>
              <a:off x="8570535"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13"/>
            <p:cNvSpPr/>
            <p:nvPr/>
          </p:nvSpPr>
          <p:spPr>
            <a:xfrm>
              <a:off x="7997090"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13"/>
            <p:cNvSpPr/>
            <p:nvPr/>
          </p:nvSpPr>
          <p:spPr>
            <a:xfrm>
              <a:off x="7997090"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94" name="Google Shape;794;p13"/>
          <p:cNvGrpSpPr/>
          <p:nvPr/>
        </p:nvGrpSpPr>
        <p:grpSpPr>
          <a:xfrm>
            <a:off x="0" y="-4550"/>
            <a:ext cx="9143835" cy="5152509"/>
            <a:chOff x="0" y="-4550"/>
            <a:chExt cx="9143835" cy="5152509"/>
          </a:xfrm>
        </p:grpSpPr>
        <p:sp>
          <p:nvSpPr>
            <p:cNvPr id="795" name="Google Shape;795;p13"/>
            <p:cNvSpPr/>
            <p:nvPr/>
          </p:nvSpPr>
          <p:spPr>
            <a:xfrm>
              <a:off x="7431431"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13"/>
            <p:cNvSpPr/>
            <p:nvPr/>
          </p:nvSpPr>
          <p:spPr>
            <a:xfrm>
              <a:off x="573433"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13"/>
            <p:cNvSpPr/>
            <p:nvPr/>
          </p:nvSpPr>
          <p:spPr>
            <a:xfrm>
              <a:off x="0"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13"/>
            <p:cNvSpPr/>
            <p:nvPr/>
          </p:nvSpPr>
          <p:spPr>
            <a:xfrm>
              <a:off x="1720337"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13"/>
            <p:cNvSpPr/>
            <p:nvPr/>
          </p:nvSpPr>
          <p:spPr>
            <a:xfrm>
              <a:off x="1720337"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13"/>
            <p:cNvSpPr/>
            <p:nvPr/>
          </p:nvSpPr>
          <p:spPr>
            <a:xfrm>
              <a:off x="1146891"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13"/>
            <p:cNvSpPr/>
            <p:nvPr/>
          </p:nvSpPr>
          <p:spPr>
            <a:xfrm>
              <a:off x="2867228" y="343053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13"/>
            <p:cNvSpPr/>
            <p:nvPr/>
          </p:nvSpPr>
          <p:spPr>
            <a:xfrm>
              <a:off x="2293783"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13"/>
            <p:cNvSpPr/>
            <p:nvPr/>
          </p:nvSpPr>
          <p:spPr>
            <a:xfrm>
              <a:off x="2293783"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13"/>
            <p:cNvSpPr/>
            <p:nvPr/>
          </p:nvSpPr>
          <p:spPr>
            <a:xfrm>
              <a:off x="4014120"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13"/>
            <p:cNvSpPr/>
            <p:nvPr/>
          </p:nvSpPr>
          <p:spPr>
            <a:xfrm>
              <a:off x="3440674"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13"/>
            <p:cNvSpPr/>
            <p:nvPr/>
          </p:nvSpPr>
          <p:spPr>
            <a:xfrm>
              <a:off x="5145436"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13"/>
            <p:cNvSpPr/>
            <p:nvPr/>
          </p:nvSpPr>
          <p:spPr>
            <a:xfrm>
              <a:off x="5145436" y="171299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13"/>
            <p:cNvSpPr/>
            <p:nvPr/>
          </p:nvSpPr>
          <p:spPr>
            <a:xfrm>
              <a:off x="4571990" y="56796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13"/>
            <p:cNvSpPr/>
            <p:nvPr/>
          </p:nvSpPr>
          <p:spPr>
            <a:xfrm>
              <a:off x="4571990"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13"/>
            <p:cNvSpPr/>
            <p:nvPr/>
          </p:nvSpPr>
          <p:spPr>
            <a:xfrm>
              <a:off x="6292327"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13"/>
            <p:cNvSpPr/>
            <p:nvPr/>
          </p:nvSpPr>
          <p:spPr>
            <a:xfrm>
              <a:off x="6292327" y="1140477"/>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13"/>
            <p:cNvSpPr/>
            <p:nvPr/>
          </p:nvSpPr>
          <p:spPr>
            <a:xfrm>
              <a:off x="5718882"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13"/>
            <p:cNvSpPr/>
            <p:nvPr/>
          </p:nvSpPr>
          <p:spPr>
            <a:xfrm>
              <a:off x="7431431"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13"/>
            <p:cNvSpPr/>
            <p:nvPr/>
          </p:nvSpPr>
          <p:spPr>
            <a:xfrm>
              <a:off x="7431431" y="343053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13"/>
            <p:cNvSpPr/>
            <p:nvPr/>
          </p:nvSpPr>
          <p:spPr>
            <a:xfrm>
              <a:off x="6857986"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13"/>
            <p:cNvSpPr/>
            <p:nvPr/>
          </p:nvSpPr>
          <p:spPr>
            <a:xfrm>
              <a:off x="8570535" y="56796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13"/>
            <p:cNvSpPr/>
            <p:nvPr/>
          </p:nvSpPr>
          <p:spPr>
            <a:xfrm>
              <a:off x="8570535"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13"/>
            <p:cNvSpPr/>
            <p:nvPr/>
          </p:nvSpPr>
          <p:spPr>
            <a:xfrm>
              <a:off x="7997090" y="1140477"/>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13"/>
            <p:cNvSpPr/>
            <p:nvPr/>
          </p:nvSpPr>
          <p:spPr>
            <a:xfrm>
              <a:off x="7997090"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0" name="Google Shape;820;p13"/>
          <p:cNvGrpSpPr/>
          <p:nvPr/>
        </p:nvGrpSpPr>
        <p:grpSpPr>
          <a:xfrm>
            <a:off x="0" y="-4550"/>
            <a:ext cx="9143835" cy="5152509"/>
            <a:chOff x="0" y="-4550"/>
            <a:chExt cx="9143835" cy="5152509"/>
          </a:xfrm>
        </p:grpSpPr>
        <p:sp>
          <p:nvSpPr>
            <p:cNvPr id="821" name="Google Shape;821;p13"/>
            <p:cNvSpPr/>
            <p:nvPr/>
          </p:nvSpPr>
          <p:spPr>
            <a:xfrm>
              <a:off x="573433"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13"/>
            <p:cNvSpPr/>
            <p:nvPr/>
          </p:nvSpPr>
          <p:spPr>
            <a:xfrm>
              <a:off x="0"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13"/>
            <p:cNvSpPr/>
            <p:nvPr/>
          </p:nvSpPr>
          <p:spPr>
            <a:xfrm>
              <a:off x="0" y="2858018"/>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13"/>
            <p:cNvSpPr/>
            <p:nvPr/>
          </p:nvSpPr>
          <p:spPr>
            <a:xfrm>
              <a:off x="1720337" y="1140477"/>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13"/>
            <p:cNvSpPr/>
            <p:nvPr/>
          </p:nvSpPr>
          <p:spPr>
            <a:xfrm>
              <a:off x="1146891"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13"/>
            <p:cNvSpPr/>
            <p:nvPr/>
          </p:nvSpPr>
          <p:spPr>
            <a:xfrm>
              <a:off x="2293783"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13"/>
            <p:cNvSpPr/>
            <p:nvPr/>
          </p:nvSpPr>
          <p:spPr>
            <a:xfrm>
              <a:off x="2293783" y="228550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13"/>
            <p:cNvSpPr/>
            <p:nvPr/>
          </p:nvSpPr>
          <p:spPr>
            <a:xfrm>
              <a:off x="4014120" y="-4550"/>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13"/>
            <p:cNvSpPr/>
            <p:nvPr/>
          </p:nvSpPr>
          <p:spPr>
            <a:xfrm>
              <a:off x="4014120"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13"/>
            <p:cNvSpPr/>
            <p:nvPr/>
          </p:nvSpPr>
          <p:spPr>
            <a:xfrm>
              <a:off x="3440674"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13"/>
            <p:cNvSpPr/>
            <p:nvPr/>
          </p:nvSpPr>
          <p:spPr>
            <a:xfrm>
              <a:off x="3440674"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13"/>
            <p:cNvSpPr/>
            <p:nvPr/>
          </p:nvSpPr>
          <p:spPr>
            <a:xfrm>
              <a:off x="5145436"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13"/>
            <p:cNvSpPr/>
            <p:nvPr/>
          </p:nvSpPr>
          <p:spPr>
            <a:xfrm>
              <a:off x="5145436" y="4575559"/>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13"/>
            <p:cNvSpPr/>
            <p:nvPr/>
          </p:nvSpPr>
          <p:spPr>
            <a:xfrm>
              <a:off x="4571990" y="228550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13"/>
            <p:cNvSpPr/>
            <p:nvPr/>
          </p:nvSpPr>
          <p:spPr>
            <a:xfrm>
              <a:off x="6292327"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13"/>
            <p:cNvSpPr/>
            <p:nvPr/>
          </p:nvSpPr>
          <p:spPr>
            <a:xfrm>
              <a:off x="5718882"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13"/>
            <p:cNvSpPr/>
            <p:nvPr/>
          </p:nvSpPr>
          <p:spPr>
            <a:xfrm>
              <a:off x="7431431"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13"/>
            <p:cNvSpPr/>
            <p:nvPr/>
          </p:nvSpPr>
          <p:spPr>
            <a:xfrm>
              <a:off x="6857986" y="2858018"/>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13"/>
            <p:cNvSpPr/>
            <p:nvPr/>
          </p:nvSpPr>
          <p:spPr>
            <a:xfrm>
              <a:off x="6857986" y="4575559"/>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13"/>
            <p:cNvSpPr/>
            <p:nvPr/>
          </p:nvSpPr>
          <p:spPr>
            <a:xfrm>
              <a:off x="8570535" y="-4550"/>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13"/>
            <p:cNvSpPr/>
            <p:nvPr/>
          </p:nvSpPr>
          <p:spPr>
            <a:xfrm>
              <a:off x="8570535"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13"/>
            <p:cNvSpPr/>
            <p:nvPr/>
          </p:nvSpPr>
          <p:spPr>
            <a:xfrm>
              <a:off x="7997090"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13"/>
            <p:cNvSpPr/>
            <p:nvPr/>
          </p:nvSpPr>
          <p:spPr>
            <a:xfrm>
              <a:off x="7997090" y="4003045"/>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44" name="Google Shape;844;p13"/>
          <p:cNvGrpSpPr/>
          <p:nvPr/>
        </p:nvGrpSpPr>
        <p:grpSpPr>
          <a:xfrm>
            <a:off x="0" y="-4550"/>
            <a:ext cx="9143835" cy="5152509"/>
            <a:chOff x="0" y="-4550"/>
            <a:chExt cx="9143835" cy="5152509"/>
          </a:xfrm>
        </p:grpSpPr>
        <p:sp>
          <p:nvSpPr>
            <p:cNvPr id="845" name="Google Shape;845;p13"/>
            <p:cNvSpPr/>
            <p:nvPr/>
          </p:nvSpPr>
          <p:spPr>
            <a:xfrm>
              <a:off x="7997090"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13"/>
            <p:cNvSpPr/>
            <p:nvPr/>
          </p:nvSpPr>
          <p:spPr>
            <a:xfrm>
              <a:off x="573433" y="228550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13"/>
            <p:cNvSpPr/>
            <p:nvPr/>
          </p:nvSpPr>
          <p:spPr>
            <a:xfrm>
              <a:off x="573433" y="4003045"/>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13"/>
            <p:cNvSpPr/>
            <p:nvPr/>
          </p:nvSpPr>
          <p:spPr>
            <a:xfrm>
              <a:off x="0"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13"/>
            <p:cNvSpPr/>
            <p:nvPr/>
          </p:nvSpPr>
          <p:spPr>
            <a:xfrm>
              <a:off x="1720337"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13"/>
            <p:cNvSpPr/>
            <p:nvPr/>
          </p:nvSpPr>
          <p:spPr>
            <a:xfrm>
              <a:off x="1720337"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13"/>
            <p:cNvSpPr/>
            <p:nvPr/>
          </p:nvSpPr>
          <p:spPr>
            <a:xfrm>
              <a:off x="1146891"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13"/>
            <p:cNvSpPr/>
            <p:nvPr/>
          </p:nvSpPr>
          <p:spPr>
            <a:xfrm>
              <a:off x="2867228"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13"/>
            <p:cNvSpPr/>
            <p:nvPr/>
          </p:nvSpPr>
          <p:spPr>
            <a:xfrm>
              <a:off x="2293783"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13"/>
            <p:cNvSpPr/>
            <p:nvPr/>
          </p:nvSpPr>
          <p:spPr>
            <a:xfrm>
              <a:off x="2293783" y="2858018"/>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13"/>
            <p:cNvSpPr/>
            <p:nvPr/>
          </p:nvSpPr>
          <p:spPr>
            <a:xfrm>
              <a:off x="4014120" y="2858018"/>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13"/>
            <p:cNvSpPr/>
            <p:nvPr/>
          </p:nvSpPr>
          <p:spPr>
            <a:xfrm>
              <a:off x="3440674"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13"/>
            <p:cNvSpPr/>
            <p:nvPr/>
          </p:nvSpPr>
          <p:spPr>
            <a:xfrm>
              <a:off x="3440674" y="4003045"/>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13"/>
            <p:cNvSpPr/>
            <p:nvPr/>
          </p:nvSpPr>
          <p:spPr>
            <a:xfrm>
              <a:off x="5145436" y="2858018"/>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13"/>
            <p:cNvSpPr/>
            <p:nvPr/>
          </p:nvSpPr>
          <p:spPr>
            <a:xfrm>
              <a:off x="4571990" y="343053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13"/>
            <p:cNvSpPr/>
            <p:nvPr/>
          </p:nvSpPr>
          <p:spPr>
            <a:xfrm>
              <a:off x="6292327"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13"/>
            <p:cNvSpPr/>
            <p:nvPr/>
          </p:nvSpPr>
          <p:spPr>
            <a:xfrm>
              <a:off x="5718882"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13"/>
            <p:cNvSpPr/>
            <p:nvPr/>
          </p:nvSpPr>
          <p:spPr>
            <a:xfrm>
              <a:off x="7431431" y="56796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13"/>
            <p:cNvSpPr/>
            <p:nvPr/>
          </p:nvSpPr>
          <p:spPr>
            <a:xfrm>
              <a:off x="6857986" y="-4550"/>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13"/>
            <p:cNvSpPr/>
            <p:nvPr/>
          </p:nvSpPr>
          <p:spPr>
            <a:xfrm>
              <a:off x="6857986"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13"/>
            <p:cNvSpPr/>
            <p:nvPr/>
          </p:nvSpPr>
          <p:spPr>
            <a:xfrm>
              <a:off x="8570535" y="228550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13"/>
            <p:cNvSpPr/>
            <p:nvPr/>
          </p:nvSpPr>
          <p:spPr>
            <a:xfrm>
              <a:off x="7997090" y="343053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13"/>
            <p:cNvSpPr/>
            <p:nvPr/>
          </p:nvSpPr>
          <p:spPr>
            <a:xfrm>
              <a:off x="4571990" y="-4550"/>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lete mosaic small">
  <p:cSld name="BLANK_1">
    <p:spTree>
      <p:nvGrpSpPr>
        <p:cNvPr id="1" name="Shape 868"/>
        <p:cNvGrpSpPr/>
        <p:nvPr/>
      </p:nvGrpSpPr>
      <p:grpSpPr>
        <a:xfrm>
          <a:off x="0" y="0"/>
          <a:ext cx="0" cy="0"/>
          <a:chOff x="0" y="0"/>
          <a:chExt cx="0" cy="0"/>
        </a:xfrm>
      </p:grpSpPr>
      <p:sp>
        <p:nvSpPr>
          <p:cNvPr id="869" name="Google Shape;869;p14"/>
          <p:cNvSpPr txBox="1">
            <a:spLocks noGrp="1"/>
          </p:cNvSpPr>
          <p:nvPr>
            <p:ph type="sldNum" idx="12"/>
          </p:nvPr>
        </p:nvSpPr>
        <p:spPr>
          <a:xfrm>
            <a:off x="8570575" y="4571050"/>
            <a:ext cx="573300" cy="5724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ctr" rtl="0">
              <a:spcBef>
                <a:spcPts val="0"/>
              </a:spcBef>
              <a:spcAft>
                <a:spcPts val="0"/>
              </a:spcAft>
              <a:buNone/>
            </a:pPr>
            <a:fld id="{00000000-1234-1234-1234-123412341234}" type="slidenum">
              <a:rPr lang="en"/>
              <a:t>‹Nº›</a:t>
            </a:fld>
            <a:endParaRPr/>
          </a:p>
        </p:txBody>
      </p:sp>
      <p:grpSp>
        <p:nvGrpSpPr>
          <p:cNvPr id="870" name="Google Shape;870;p14"/>
          <p:cNvGrpSpPr/>
          <p:nvPr/>
        </p:nvGrpSpPr>
        <p:grpSpPr>
          <a:xfrm>
            <a:off x="0" y="-4550"/>
            <a:ext cx="9176752" cy="5171054"/>
            <a:chOff x="0" y="-4550"/>
            <a:chExt cx="9176752" cy="5171054"/>
          </a:xfrm>
        </p:grpSpPr>
        <p:grpSp>
          <p:nvGrpSpPr>
            <p:cNvPr id="871" name="Google Shape;871;p14"/>
            <p:cNvGrpSpPr/>
            <p:nvPr/>
          </p:nvGrpSpPr>
          <p:grpSpPr>
            <a:xfrm>
              <a:off x="0" y="-4550"/>
              <a:ext cx="4588377" cy="2585529"/>
              <a:chOff x="0" y="-4550"/>
              <a:chExt cx="9143835" cy="5152509"/>
            </a:xfrm>
          </p:grpSpPr>
          <p:sp>
            <p:nvSpPr>
              <p:cNvPr id="872" name="Google Shape;872;p14"/>
              <p:cNvSpPr/>
              <p:nvPr/>
            </p:nvSpPr>
            <p:spPr>
              <a:xfrm>
                <a:off x="3440674" y="4575559"/>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14"/>
              <p:cNvSpPr/>
              <p:nvPr/>
            </p:nvSpPr>
            <p:spPr>
              <a:xfrm>
                <a:off x="573433" y="-4550"/>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14"/>
              <p:cNvSpPr/>
              <p:nvPr/>
            </p:nvSpPr>
            <p:spPr>
              <a:xfrm>
                <a:off x="573433"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14"/>
              <p:cNvSpPr/>
              <p:nvPr/>
            </p:nvSpPr>
            <p:spPr>
              <a:xfrm>
                <a:off x="0" y="567964"/>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14"/>
              <p:cNvSpPr/>
              <p:nvPr/>
            </p:nvSpPr>
            <p:spPr>
              <a:xfrm>
                <a:off x="0"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14"/>
              <p:cNvSpPr/>
              <p:nvPr/>
            </p:nvSpPr>
            <p:spPr>
              <a:xfrm>
                <a:off x="1720337" y="-4550"/>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14"/>
              <p:cNvSpPr/>
              <p:nvPr/>
            </p:nvSpPr>
            <p:spPr>
              <a:xfrm>
                <a:off x="1720337"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14"/>
              <p:cNvSpPr/>
              <p:nvPr/>
            </p:nvSpPr>
            <p:spPr>
              <a:xfrm>
                <a:off x="1146891"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14"/>
              <p:cNvSpPr/>
              <p:nvPr/>
            </p:nvSpPr>
            <p:spPr>
              <a:xfrm>
                <a:off x="1146891"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14"/>
              <p:cNvSpPr/>
              <p:nvPr/>
            </p:nvSpPr>
            <p:spPr>
              <a:xfrm>
                <a:off x="2867228" y="567964"/>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14"/>
              <p:cNvSpPr/>
              <p:nvPr/>
            </p:nvSpPr>
            <p:spPr>
              <a:xfrm>
                <a:off x="2867228"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14"/>
              <p:cNvSpPr/>
              <p:nvPr/>
            </p:nvSpPr>
            <p:spPr>
              <a:xfrm>
                <a:off x="2293783"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14"/>
              <p:cNvSpPr/>
              <p:nvPr/>
            </p:nvSpPr>
            <p:spPr>
              <a:xfrm>
                <a:off x="4014120"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14"/>
              <p:cNvSpPr/>
              <p:nvPr/>
            </p:nvSpPr>
            <p:spPr>
              <a:xfrm>
                <a:off x="3440674"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14"/>
              <p:cNvSpPr/>
              <p:nvPr/>
            </p:nvSpPr>
            <p:spPr>
              <a:xfrm>
                <a:off x="5145436"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14"/>
              <p:cNvSpPr/>
              <p:nvPr/>
            </p:nvSpPr>
            <p:spPr>
              <a:xfrm>
                <a:off x="5145436"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14"/>
              <p:cNvSpPr/>
              <p:nvPr/>
            </p:nvSpPr>
            <p:spPr>
              <a:xfrm>
                <a:off x="4571990"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14"/>
              <p:cNvSpPr/>
              <p:nvPr/>
            </p:nvSpPr>
            <p:spPr>
              <a:xfrm>
                <a:off x="6292327"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14"/>
              <p:cNvSpPr/>
              <p:nvPr/>
            </p:nvSpPr>
            <p:spPr>
              <a:xfrm>
                <a:off x="5718882"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14"/>
              <p:cNvSpPr/>
              <p:nvPr/>
            </p:nvSpPr>
            <p:spPr>
              <a:xfrm>
                <a:off x="5718882" y="4575559"/>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14"/>
              <p:cNvSpPr/>
              <p:nvPr/>
            </p:nvSpPr>
            <p:spPr>
              <a:xfrm>
                <a:off x="7431431"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14"/>
              <p:cNvSpPr/>
              <p:nvPr/>
            </p:nvSpPr>
            <p:spPr>
              <a:xfrm>
                <a:off x="6857986"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14"/>
              <p:cNvSpPr/>
              <p:nvPr/>
            </p:nvSpPr>
            <p:spPr>
              <a:xfrm>
                <a:off x="8570535"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14"/>
              <p:cNvSpPr/>
              <p:nvPr/>
            </p:nvSpPr>
            <p:spPr>
              <a:xfrm>
                <a:off x="8570535"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14"/>
              <p:cNvSpPr/>
              <p:nvPr/>
            </p:nvSpPr>
            <p:spPr>
              <a:xfrm>
                <a:off x="7997090"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7" name="Google Shape;897;p14"/>
            <p:cNvGrpSpPr/>
            <p:nvPr/>
          </p:nvGrpSpPr>
          <p:grpSpPr>
            <a:xfrm rot="10800000">
              <a:off x="4588375" y="-4550"/>
              <a:ext cx="4588377" cy="2585529"/>
              <a:chOff x="0" y="-4550"/>
              <a:chExt cx="9143835" cy="5152509"/>
            </a:xfrm>
          </p:grpSpPr>
          <p:sp>
            <p:nvSpPr>
              <p:cNvPr id="898" name="Google Shape;898;p14"/>
              <p:cNvSpPr/>
              <p:nvPr/>
            </p:nvSpPr>
            <p:spPr>
              <a:xfrm>
                <a:off x="3440674" y="4575559"/>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14"/>
              <p:cNvSpPr/>
              <p:nvPr/>
            </p:nvSpPr>
            <p:spPr>
              <a:xfrm>
                <a:off x="573433" y="-4550"/>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14"/>
              <p:cNvSpPr/>
              <p:nvPr/>
            </p:nvSpPr>
            <p:spPr>
              <a:xfrm>
                <a:off x="573433"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14"/>
              <p:cNvSpPr/>
              <p:nvPr/>
            </p:nvSpPr>
            <p:spPr>
              <a:xfrm>
                <a:off x="0" y="567964"/>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14"/>
              <p:cNvSpPr/>
              <p:nvPr/>
            </p:nvSpPr>
            <p:spPr>
              <a:xfrm>
                <a:off x="0"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14"/>
              <p:cNvSpPr/>
              <p:nvPr/>
            </p:nvSpPr>
            <p:spPr>
              <a:xfrm>
                <a:off x="1720337" y="-4550"/>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14"/>
              <p:cNvSpPr/>
              <p:nvPr/>
            </p:nvSpPr>
            <p:spPr>
              <a:xfrm>
                <a:off x="1720337"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14"/>
              <p:cNvSpPr/>
              <p:nvPr/>
            </p:nvSpPr>
            <p:spPr>
              <a:xfrm>
                <a:off x="1146891"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14"/>
              <p:cNvSpPr/>
              <p:nvPr/>
            </p:nvSpPr>
            <p:spPr>
              <a:xfrm>
                <a:off x="1146891"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14"/>
              <p:cNvSpPr/>
              <p:nvPr/>
            </p:nvSpPr>
            <p:spPr>
              <a:xfrm>
                <a:off x="2867228" y="567964"/>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14"/>
              <p:cNvSpPr/>
              <p:nvPr/>
            </p:nvSpPr>
            <p:spPr>
              <a:xfrm>
                <a:off x="2867228"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14"/>
              <p:cNvSpPr/>
              <p:nvPr/>
            </p:nvSpPr>
            <p:spPr>
              <a:xfrm>
                <a:off x="2293783"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14"/>
              <p:cNvSpPr/>
              <p:nvPr/>
            </p:nvSpPr>
            <p:spPr>
              <a:xfrm>
                <a:off x="4014120"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14"/>
              <p:cNvSpPr/>
              <p:nvPr/>
            </p:nvSpPr>
            <p:spPr>
              <a:xfrm>
                <a:off x="3440674"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14"/>
              <p:cNvSpPr/>
              <p:nvPr/>
            </p:nvSpPr>
            <p:spPr>
              <a:xfrm>
                <a:off x="5145436"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14"/>
              <p:cNvSpPr/>
              <p:nvPr/>
            </p:nvSpPr>
            <p:spPr>
              <a:xfrm>
                <a:off x="5145436"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14"/>
              <p:cNvSpPr/>
              <p:nvPr/>
            </p:nvSpPr>
            <p:spPr>
              <a:xfrm>
                <a:off x="4571990"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14"/>
              <p:cNvSpPr/>
              <p:nvPr/>
            </p:nvSpPr>
            <p:spPr>
              <a:xfrm>
                <a:off x="6292327"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14"/>
              <p:cNvSpPr/>
              <p:nvPr/>
            </p:nvSpPr>
            <p:spPr>
              <a:xfrm>
                <a:off x="5718882"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14"/>
              <p:cNvSpPr/>
              <p:nvPr/>
            </p:nvSpPr>
            <p:spPr>
              <a:xfrm>
                <a:off x="5718882" y="4575559"/>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14"/>
              <p:cNvSpPr/>
              <p:nvPr/>
            </p:nvSpPr>
            <p:spPr>
              <a:xfrm>
                <a:off x="7431431"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14"/>
              <p:cNvSpPr/>
              <p:nvPr/>
            </p:nvSpPr>
            <p:spPr>
              <a:xfrm>
                <a:off x="6857986"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14"/>
              <p:cNvSpPr/>
              <p:nvPr/>
            </p:nvSpPr>
            <p:spPr>
              <a:xfrm>
                <a:off x="8570535"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14"/>
              <p:cNvSpPr/>
              <p:nvPr/>
            </p:nvSpPr>
            <p:spPr>
              <a:xfrm>
                <a:off x="8570535"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14"/>
              <p:cNvSpPr/>
              <p:nvPr/>
            </p:nvSpPr>
            <p:spPr>
              <a:xfrm>
                <a:off x="7997090"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23" name="Google Shape;923;p14"/>
            <p:cNvGrpSpPr/>
            <p:nvPr/>
          </p:nvGrpSpPr>
          <p:grpSpPr>
            <a:xfrm>
              <a:off x="0" y="2580975"/>
              <a:ext cx="4588377" cy="2585529"/>
              <a:chOff x="0" y="-4550"/>
              <a:chExt cx="9143835" cy="5152509"/>
            </a:xfrm>
          </p:grpSpPr>
          <p:sp>
            <p:nvSpPr>
              <p:cNvPr id="924" name="Google Shape;924;p14"/>
              <p:cNvSpPr/>
              <p:nvPr/>
            </p:nvSpPr>
            <p:spPr>
              <a:xfrm>
                <a:off x="3440674" y="4575559"/>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14"/>
              <p:cNvSpPr/>
              <p:nvPr/>
            </p:nvSpPr>
            <p:spPr>
              <a:xfrm>
                <a:off x="573433" y="-4550"/>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14"/>
              <p:cNvSpPr/>
              <p:nvPr/>
            </p:nvSpPr>
            <p:spPr>
              <a:xfrm>
                <a:off x="573433"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14"/>
              <p:cNvSpPr/>
              <p:nvPr/>
            </p:nvSpPr>
            <p:spPr>
              <a:xfrm>
                <a:off x="0" y="567964"/>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14"/>
              <p:cNvSpPr/>
              <p:nvPr/>
            </p:nvSpPr>
            <p:spPr>
              <a:xfrm>
                <a:off x="0"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14"/>
              <p:cNvSpPr/>
              <p:nvPr/>
            </p:nvSpPr>
            <p:spPr>
              <a:xfrm>
                <a:off x="1720337" y="-4550"/>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14"/>
              <p:cNvSpPr/>
              <p:nvPr/>
            </p:nvSpPr>
            <p:spPr>
              <a:xfrm>
                <a:off x="1720337"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14"/>
              <p:cNvSpPr/>
              <p:nvPr/>
            </p:nvSpPr>
            <p:spPr>
              <a:xfrm>
                <a:off x="1146891"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14"/>
              <p:cNvSpPr/>
              <p:nvPr/>
            </p:nvSpPr>
            <p:spPr>
              <a:xfrm>
                <a:off x="1146891"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14"/>
              <p:cNvSpPr/>
              <p:nvPr/>
            </p:nvSpPr>
            <p:spPr>
              <a:xfrm>
                <a:off x="2867228" y="567964"/>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14"/>
              <p:cNvSpPr/>
              <p:nvPr/>
            </p:nvSpPr>
            <p:spPr>
              <a:xfrm>
                <a:off x="2867228"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14"/>
              <p:cNvSpPr/>
              <p:nvPr/>
            </p:nvSpPr>
            <p:spPr>
              <a:xfrm>
                <a:off x="2293783"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14"/>
              <p:cNvSpPr/>
              <p:nvPr/>
            </p:nvSpPr>
            <p:spPr>
              <a:xfrm>
                <a:off x="4014120"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14"/>
              <p:cNvSpPr/>
              <p:nvPr/>
            </p:nvSpPr>
            <p:spPr>
              <a:xfrm>
                <a:off x="3440674"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14"/>
              <p:cNvSpPr/>
              <p:nvPr/>
            </p:nvSpPr>
            <p:spPr>
              <a:xfrm>
                <a:off x="5145436"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14"/>
              <p:cNvSpPr/>
              <p:nvPr/>
            </p:nvSpPr>
            <p:spPr>
              <a:xfrm>
                <a:off x="5145436"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14"/>
              <p:cNvSpPr/>
              <p:nvPr/>
            </p:nvSpPr>
            <p:spPr>
              <a:xfrm>
                <a:off x="4571990"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14"/>
              <p:cNvSpPr/>
              <p:nvPr/>
            </p:nvSpPr>
            <p:spPr>
              <a:xfrm>
                <a:off x="6292327"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14"/>
              <p:cNvSpPr/>
              <p:nvPr/>
            </p:nvSpPr>
            <p:spPr>
              <a:xfrm>
                <a:off x="5718882"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14"/>
              <p:cNvSpPr/>
              <p:nvPr/>
            </p:nvSpPr>
            <p:spPr>
              <a:xfrm>
                <a:off x="5718882" y="4575559"/>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14"/>
              <p:cNvSpPr/>
              <p:nvPr/>
            </p:nvSpPr>
            <p:spPr>
              <a:xfrm>
                <a:off x="7431431"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14"/>
              <p:cNvSpPr/>
              <p:nvPr/>
            </p:nvSpPr>
            <p:spPr>
              <a:xfrm>
                <a:off x="6857986"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14"/>
              <p:cNvSpPr/>
              <p:nvPr/>
            </p:nvSpPr>
            <p:spPr>
              <a:xfrm>
                <a:off x="8570535"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14"/>
              <p:cNvSpPr/>
              <p:nvPr/>
            </p:nvSpPr>
            <p:spPr>
              <a:xfrm>
                <a:off x="8570535"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14"/>
              <p:cNvSpPr/>
              <p:nvPr/>
            </p:nvSpPr>
            <p:spPr>
              <a:xfrm>
                <a:off x="7997090"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49" name="Google Shape;949;p14"/>
            <p:cNvGrpSpPr/>
            <p:nvPr/>
          </p:nvGrpSpPr>
          <p:grpSpPr>
            <a:xfrm rot="10800000" flipH="1">
              <a:off x="4588375" y="2580975"/>
              <a:ext cx="4588377" cy="2585529"/>
              <a:chOff x="0" y="-4550"/>
              <a:chExt cx="9143835" cy="5152509"/>
            </a:xfrm>
          </p:grpSpPr>
          <p:sp>
            <p:nvSpPr>
              <p:cNvPr id="950" name="Google Shape;950;p14"/>
              <p:cNvSpPr/>
              <p:nvPr/>
            </p:nvSpPr>
            <p:spPr>
              <a:xfrm>
                <a:off x="3440674" y="4575559"/>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14"/>
              <p:cNvSpPr/>
              <p:nvPr/>
            </p:nvSpPr>
            <p:spPr>
              <a:xfrm>
                <a:off x="573433" y="-4550"/>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14"/>
              <p:cNvSpPr/>
              <p:nvPr/>
            </p:nvSpPr>
            <p:spPr>
              <a:xfrm>
                <a:off x="573433"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14"/>
              <p:cNvSpPr/>
              <p:nvPr/>
            </p:nvSpPr>
            <p:spPr>
              <a:xfrm>
                <a:off x="0" y="567964"/>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14"/>
              <p:cNvSpPr/>
              <p:nvPr/>
            </p:nvSpPr>
            <p:spPr>
              <a:xfrm>
                <a:off x="0"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14"/>
              <p:cNvSpPr/>
              <p:nvPr/>
            </p:nvSpPr>
            <p:spPr>
              <a:xfrm>
                <a:off x="1720337" y="-4550"/>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14"/>
              <p:cNvSpPr/>
              <p:nvPr/>
            </p:nvSpPr>
            <p:spPr>
              <a:xfrm>
                <a:off x="1720337"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14"/>
              <p:cNvSpPr/>
              <p:nvPr/>
            </p:nvSpPr>
            <p:spPr>
              <a:xfrm>
                <a:off x="1146891"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14"/>
              <p:cNvSpPr/>
              <p:nvPr/>
            </p:nvSpPr>
            <p:spPr>
              <a:xfrm>
                <a:off x="1146891"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14"/>
              <p:cNvSpPr/>
              <p:nvPr/>
            </p:nvSpPr>
            <p:spPr>
              <a:xfrm>
                <a:off x="2867228" y="567964"/>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14"/>
              <p:cNvSpPr/>
              <p:nvPr/>
            </p:nvSpPr>
            <p:spPr>
              <a:xfrm>
                <a:off x="2867228"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14"/>
              <p:cNvSpPr/>
              <p:nvPr/>
            </p:nvSpPr>
            <p:spPr>
              <a:xfrm>
                <a:off x="2293783"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14"/>
              <p:cNvSpPr/>
              <p:nvPr/>
            </p:nvSpPr>
            <p:spPr>
              <a:xfrm>
                <a:off x="4014120"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14"/>
              <p:cNvSpPr/>
              <p:nvPr/>
            </p:nvSpPr>
            <p:spPr>
              <a:xfrm>
                <a:off x="3440674"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14"/>
              <p:cNvSpPr/>
              <p:nvPr/>
            </p:nvSpPr>
            <p:spPr>
              <a:xfrm>
                <a:off x="5145436"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14"/>
              <p:cNvSpPr/>
              <p:nvPr/>
            </p:nvSpPr>
            <p:spPr>
              <a:xfrm>
                <a:off x="5145436"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14"/>
              <p:cNvSpPr/>
              <p:nvPr/>
            </p:nvSpPr>
            <p:spPr>
              <a:xfrm>
                <a:off x="4571990"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14"/>
              <p:cNvSpPr/>
              <p:nvPr/>
            </p:nvSpPr>
            <p:spPr>
              <a:xfrm>
                <a:off x="6292327"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14"/>
              <p:cNvSpPr/>
              <p:nvPr/>
            </p:nvSpPr>
            <p:spPr>
              <a:xfrm>
                <a:off x="5718882"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14"/>
              <p:cNvSpPr/>
              <p:nvPr/>
            </p:nvSpPr>
            <p:spPr>
              <a:xfrm>
                <a:off x="5718882" y="4575559"/>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14"/>
              <p:cNvSpPr/>
              <p:nvPr/>
            </p:nvSpPr>
            <p:spPr>
              <a:xfrm>
                <a:off x="7431431"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14"/>
              <p:cNvSpPr/>
              <p:nvPr/>
            </p:nvSpPr>
            <p:spPr>
              <a:xfrm>
                <a:off x="6857986"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14"/>
              <p:cNvSpPr/>
              <p:nvPr/>
            </p:nvSpPr>
            <p:spPr>
              <a:xfrm>
                <a:off x="8570535"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14"/>
              <p:cNvSpPr/>
              <p:nvPr/>
            </p:nvSpPr>
            <p:spPr>
              <a:xfrm>
                <a:off x="8570535"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14"/>
              <p:cNvSpPr/>
              <p:nvPr/>
            </p:nvSpPr>
            <p:spPr>
              <a:xfrm>
                <a:off x="7997090"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975" name="Google Shape;975;p14"/>
          <p:cNvGrpSpPr/>
          <p:nvPr/>
        </p:nvGrpSpPr>
        <p:grpSpPr>
          <a:xfrm>
            <a:off x="0" y="-4550"/>
            <a:ext cx="9176752" cy="5171054"/>
            <a:chOff x="0" y="-4550"/>
            <a:chExt cx="9176752" cy="5171054"/>
          </a:xfrm>
        </p:grpSpPr>
        <p:grpSp>
          <p:nvGrpSpPr>
            <p:cNvPr id="976" name="Google Shape;976;p14"/>
            <p:cNvGrpSpPr/>
            <p:nvPr/>
          </p:nvGrpSpPr>
          <p:grpSpPr>
            <a:xfrm>
              <a:off x="0" y="-4550"/>
              <a:ext cx="4588377" cy="2585529"/>
              <a:chOff x="0" y="-4550"/>
              <a:chExt cx="9143835" cy="5152509"/>
            </a:xfrm>
          </p:grpSpPr>
          <p:sp>
            <p:nvSpPr>
              <p:cNvPr id="977" name="Google Shape;977;p14"/>
              <p:cNvSpPr/>
              <p:nvPr/>
            </p:nvSpPr>
            <p:spPr>
              <a:xfrm>
                <a:off x="573433" y="1140477"/>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14"/>
              <p:cNvSpPr/>
              <p:nvPr/>
            </p:nvSpPr>
            <p:spPr>
              <a:xfrm>
                <a:off x="573433" y="4575559"/>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14"/>
              <p:cNvSpPr/>
              <p:nvPr/>
            </p:nvSpPr>
            <p:spPr>
              <a:xfrm>
                <a:off x="0"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14"/>
              <p:cNvSpPr/>
              <p:nvPr/>
            </p:nvSpPr>
            <p:spPr>
              <a:xfrm>
                <a:off x="1720337"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14"/>
              <p:cNvSpPr/>
              <p:nvPr/>
            </p:nvSpPr>
            <p:spPr>
              <a:xfrm>
                <a:off x="1146891"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14"/>
              <p:cNvSpPr/>
              <p:nvPr/>
            </p:nvSpPr>
            <p:spPr>
              <a:xfrm>
                <a:off x="1146891"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14"/>
              <p:cNvSpPr/>
              <p:nvPr/>
            </p:nvSpPr>
            <p:spPr>
              <a:xfrm>
                <a:off x="2867228" y="-4550"/>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14"/>
              <p:cNvSpPr/>
              <p:nvPr/>
            </p:nvSpPr>
            <p:spPr>
              <a:xfrm>
                <a:off x="2867228"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14"/>
              <p:cNvSpPr/>
              <p:nvPr/>
            </p:nvSpPr>
            <p:spPr>
              <a:xfrm>
                <a:off x="2867228" y="4575559"/>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14"/>
              <p:cNvSpPr/>
              <p:nvPr/>
            </p:nvSpPr>
            <p:spPr>
              <a:xfrm>
                <a:off x="2293783"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14"/>
              <p:cNvSpPr/>
              <p:nvPr/>
            </p:nvSpPr>
            <p:spPr>
              <a:xfrm>
                <a:off x="4014120"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14"/>
              <p:cNvSpPr/>
              <p:nvPr/>
            </p:nvSpPr>
            <p:spPr>
              <a:xfrm>
                <a:off x="4014120"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14"/>
              <p:cNvSpPr/>
              <p:nvPr/>
            </p:nvSpPr>
            <p:spPr>
              <a:xfrm>
                <a:off x="4014120"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14"/>
              <p:cNvSpPr/>
              <p:nvPr/>
            </p:nvSpPr>
            <p:spPr>
              <a:xfrm>
                <a:off x="4571990"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14"/>
              <p:cNvSpPr/>
              <p:nvPr/>
            </p:nvSpPr>
            <p:spPr>
              <a:xfrm>
                <a:off x="4571990"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14"/>
              <p:cNvSpPr/>
              <p:nvPr/>
            </p:nvSpPr>
            <p:spPr>
              <a:xfrm>
                <a:off x="6292327"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14"/>
              <p:cNvSpPr/>
              <p:nvPr/>
            </p:nvSpPr>
            <p:spPr>
              <a:xfrm>
                <a:off x="6292327"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14"/>
              <p:cNvSpPr/>
              <p:nvPr/>
            </p:nvSpPr>
            <p:spPr>
              <a:xfrm>
                <a:off x="6292327"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14"/>
              <p:cNvSpPr/>
              <p:nvPr/>
            </p:nvSpPr>
            <p:spPr>
              <a:xfrm>
                <a:off x="5718882" y="-4550"/>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14"/>
              <p:cNvSpPr/>
              <p:nvPr/>
            </p:nvSpPr>
            <p:spPr>
              <a:xfrm>
                <a:off x="5718882"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14"/>
              <p:cNvSpPr/>
              <p:nvPr/>
            </p:nvSpPr>
            <p:spPr>
              <a:xfrm>
                <a:off x="7431431"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14"/>
              <p:cNvSpPr/>
              <p:nvPr/>
            </p:nvSpPr>
            <p:spPr>
              <a:xfrm>
                <a:off x="6857986"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14"/>
              <p:cNvSpPr/>
              <p:nvPr/>
            </p:nvSpPr>
            <p:spPr>
              <a:xfrm>
                <a:off x="8570535"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14"/>
              <p:cNvSpPr/>
              <p:nvPr/>
            </p:nvSpPr>
            <p:spPr>
              <a:xfrm>
                <a:off x="5718882"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01" name="Google Shape;1001;p14"/>
            <p:cNvGrpSpPr/>
            <p:nvPr/>
          </p:nvGrpSpPr>
          <p:grpSpPr>
            <a:xfrm rot="10800000">
              <a:off x="4588375" y="-4550"/>
              <a:ext cx="4588377" cy="2585529"/>
              <a:chOff x="0" y="-4550"/>
              <a:chExt cx="9143835" cy="5152509"/>
            </a:xfrm>
          </p:grpSpPr>
          <p:sp>
            <p:nvSpPr>
              <p:cNvPr id="1002" name="Google Shape;1002;p14"/>
              <p:cNvSpPr/>
              <p:nvPr/>
            </p:nvSpPr>
            <p:spPr>
              <a:xfrm>
                <a:off x="573433" y="1140477"/>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14"/>
              <p:cNvSpPr/>
              <p:nvPr/>
            </p:nvSpPr>
            <p:spPr>
              <a:xfrm>
                <a:off x="573433" y="4575559"/>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14"/>
              <p:cNvSpPr/>
              <p:nvPr/>
            </p:nvSpPr>
            <p:spPr>
              <a:xfrm>
                <a:off x="0"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14"/>
              <p:cNvSpPr/>
              <p:nvPr/>
            </p:nvSpPr>
            <p:spPr>
              <a:xfrm>
                <a:off x="1720337"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14"/>
              <p:cNvSpPr/>
              <p:nvPr/>
            </p:nvSpPr>
            <p:spPr>
              <a:xfrm>
                <a:off x="1146891"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14"/>
              <p:cNvSpPr/>
              <p:nvPr/>
            </p:nvSpPr>
            <p:spPr>
              <a:xfrm>
                <a:off x="1146891"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14"/>
              <p:cNvSpPr/>
              <p:nvPr/>
            </p:nvSpPr>
            <p:spPr>
              <a:xfrm>
                <a:off x="2867228" y="-4550"/>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14"/>
              <p:cNvSpPr/>
              <p:nvPr/>
            </p:nvSpPr>
            <p:spPr>
              <a:xfrm>
                <a:off x="2867228"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14"/>
              <p:cNvSpPr/>
              <p:nvPr/>
            </p:nvSpPr>
            <p:spPr>
              <a:xfrm>
                <a:off x="2867228" y="4575559"/>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14"/>
              <p:cNvSpPr/>
              <p:nvPr/>
            </p:nvSpPr>
            <p:spPr>
              <a:xfrm>
                <a:off x="2293783"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14"/>
              <p:cNvSpPr/>
              <p:nvPr/>
            </p:nvSpPr>
            <p:spPr>
              <a:xfrm>
                <a:off x="4014120"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14"/>
              <p:cNvSpPr/>
              <p:nvPr/>
            </p:nvSpPr>
            <p:spPr>
              <a:xfrm>
                <a:off x="4014120"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14"/>
              <p:cNvSpPr/>
              <p:nvPr/>
            </p:nvSpPr>
            <p:spPr>
              <a:xfrm>
                <a:off x="4014120"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14"/>
              <p:cNvSpPr/>
              <p:nvPr/>
            </p:nvSpPr>
            <p:spPr>
              <a:xfrm>
                <a:off x="4571990"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14"/>
              <p:cNvSpPr/>
              <p:nvPr/>
            </p:nvSpPr>
            <p:spPr>
              <a:xfrm>
                <a:off x="4571990"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14"/>
              <p:cNvSpPr/>
              <p:nvPr/>
            </p:nvSpPr>
            <p:spPr>
              <a:xfrm>
                <a:off x="6292327"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14"/>
              <p:cNvSpPr/>
              <p:nvPr/>
            </p:nvSpPr>
            <p:spPr>
              <a:xfrm>
                <a:off x="6292327"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14"/>
              <p:cNvSpPr/>
              <p:nvPr/>
            </p:nvSpPr>
            <p:spPr>
              <a:xfrm>
                <a:off x="6292327"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14"/>
              <p:cNvSpPr/>
              <p:nvPr/>
            </p:nvSpPr>
            <p:spPr>
              <a:xfrm>
                <a:off x="5718882" y="-4550"/>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14"/>
              <p:cNvSpPr/>
              <p:nvPr/>
            </p:nvSpPr>
            <p:spPr>
              <a:xfrm>
                <a:off x="5718882"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14"/>
              <p:cNvSpPr/>
              <p:nvPr/>
            </p:nvSpPr>
            <p:spPr>
              <a:xfrm>
                <a:off x="7431431"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14"/>
              <p:cNvSpPr/>
              <p:nvPr/>
            </p:nvSpPr>
            <p:spPr>
              <a:xfrm>
                <a:off x="6857986"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14"/>
              <p:cNvSpPr/>
              <p:nvPr/>
            </p:nvSpPr>
            <p:spPr>
              <a:xfrm>
                <a:off x="8570535"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14"/>
              <p:cNvSpPr/>
              <p:nvPr/>
            </p:nvSpPr>
            <p:spPr>
              <a:xfrm>
                <a:off x="5718882"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26" name="Google Shape;1026;p14"/>
            <p:cNvGrpSpPr/>
            <p:nvPr/>
          </p:nvGrpSpPr>
          <p:grpSpPr>
            <a:xfrm>
              <a:off x="0" y="2580975"/>
              <a:ext cx="4588377" cy="2585529"/>
              <a:chOff x="0" y="-4550"/>
              <a:chExt cx="9143835" cy="5152509"/>
            </a:xfrm>
          </p:grpSpPr>
          <p:sp>
            <p:nvSpPr>
              <p:cNvPr id="1027" name="Google Shape;1027;p14"/>
              <p:cNvSpPr/>
              <p:nvPr/>
            </p:nvSpPr>
            <p:spPr>
              <a:xfrm>
                <a:off x="573433" y="1140477"/>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8" name="Google Shape;1028;p14"/>
              <p:cNvSpPr/>
              <p:nvPr/>
            </p:nvSpPr>
            <p:spPr>
              <a:xfrm>
                <a:off x="573433" y="4575559"/>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9" name="Google Shape;1029;p14"/>
              <p:cNvSpPr/>
              <p:nvPr/>
            </p:nvSpPr>
            <p:spPr>
              <a:xfrm>
                <a:off x="0"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0" name="Google Shape;1030;p14"/>
              <p:cNvSpPr/>
              <p:nvPr/>
            </p:nvSpPr>
            <p:spPr>
              <a:xfrm>
                <a:off x="1720337"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14"/>
              <p:cNvSpPr/>
              <p:nvPr/>
            </p:nvSpPr>
            <p:spPr>
              <a:xfrm>
                <a:off x="1146891"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14"/>
              <p:cNvSpPr/>
              <p:nvPr/>
            </p:nvSpPr>
            <p:spPr>
              <a:xfrm>
                <a:off x="1146891"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3" name="Google Shape;1033;p14"/>
              <p:cNvSpPr/>
              <p:nvPr/>
            </p:nvSpPr>
            <p:spPr>
              <a:xfrm>
                <a:off x="2867228" y="-4550"/>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4" name="Google Shape;1034;p14"/>
              <p:cNvSpPr/>
              <p:nvPr/>
            </p:nvSpPr>
            <p:spPr>
              <a:xfrm>
                <a:off x="2867228"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5" name="Google Shape;1035;p14"/>
              <p:cNvSpPr/>
              <p:nvPr/>
            </p:nvSpPr>
            <p:spPr>
              <a:xfrm>
                <a:off x="2867228" y="4575559"/>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14"/>
              <p:cNvSpPr/>
              <p:nvPr/>
            </p:nvSpPr>
            <p:spPr>
              <a:xfrm>
                <a:off x="2293783"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 name="Google Shape;1037;p14"/>
              <p:cNvSpPr/>
              <p:nvPr/>
            </p:nvSpPr>
            <p:spPr>
              <a:xfrm>
                <a:off x="4014120"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 name="Google Shape;1038;p14"/>
              <p:cNvSpPr/>
              <p:nvPr/>
            </p:nvSpPr>
            <p:spPr>
              <a:xfrm>
                <a:off x="4014120"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 name="Google Shape;1039;p14"/>
              <p:cNvSpPr/>
              <p:nvPr/>
            </p:nvSpPr>
            <p:spPr>
              <a:xfrm>
                <a:off x="4014120"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14"/>
              <p:cNvSpPr/>
              <p:nvPr/>
            </p:nvSpPr>
            <p:spPr>
              <a:xfrm>
                <a:off x="4571990"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 name="Google Shape;1041;p14"/>
              <p:cNvSpPr/>
              <p:nvPr/>
            </p:nvSpPr>
            <p:spPr>
              <a:xfrm>
                <a:off x="4571990"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 name="Google Shape;1042;p14"/>
              <p:cNvSpPr/>
              <p:nvPr/>
            </p:nvSpPr>
            <p:spPr>
              <a:xfrm>
                <a:off x="6292327"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14"/>
              <p:cNvSpPr/>
              <p:nvPr/>
            </p:nvSpPr>
            <p:spPr>
              <a:xfrm>
                <a:off x="6292327"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14"/>
              <p:cNvSpPr/>
              <p:nvPr/>
            </p:nvSpPr>
            <p:spPr>
              <a:xfrm>
                <a:off x="6292327"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 name="Google Shape;1045;p14"/>
              <p:cNvSpPr/>
              <p:nvPr/>
            </p:nvSpPr>
            <p:spPr>
              <a:xfrm>
                <a:off x="5718882" y="-4550"/>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 name="Google Shape;1046;p14"/>
              <p:cNvSpPr/>
              <p:nvPr/>
            </p:nvSpPr>
            <p:spPr>
              <a:xfrm>
                <a:off x="5718882"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 name="Google Shape;1047;p14"/>
              <p:cNvSpPr/>
              <p:nvPr/>
            </p:nvSpPr>
            <p:spPr>
              <a:xfrm>
                <a:off x="7431431"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 name="Google Shape;1048;p14"/>
              <p:cNvSpPr/>
              <p:nvPr/>
            </p:nvSpPr>
            <p:spPr>
              <a:xfrm>
                <a:off x="6857986"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 name="Google Shape;1049;p14"/>
              <p:cNvSpPr/>
              <p:nvPr/>
            </p:nvSpPr>
            <p:spPr>
              <a:xfrm>
                <a:off x="8570535"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 name="Google Shape;1050;p14"/>
              <p:cNvSpPr/>
              <p:nvPr/>
            </p:nvSpPr>
            <p:spPr>
              <a:xfrm>
                <a:off x="5718882"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51" name="Google Shape;1051;p14"/>
            <p:cNvGrpSpPr/>
            <p:nvPr/>
          </p:nvGrpSpPr>
          <p:grpSpPr>
            <a:xfrm rot="10800000" flipH="1">
              <a:off x="4588375" y="2580975"/>
              <a:ext cx="4588377" cy="2585529"/>
              <a:chOff x="0" y="-4550"/>
              <a:chExt cx="9143835" cy="5152509"/>
            </a:xfrm>
          </p:grpSpPr>
          <p:sp>
            <p:nvSpPr>
              <p:cNvPr id="1052" name="Google Shape;1052;p14"/>
              <p:cNvSpPr/>
              <p:nvPr/>
            </p:nvSpPr>
            <p:spPr>
              <a:xfrm>
                <a:off x="573433" y="1140477"/>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 name="Google Shape;1053;p14"/>
              <p:cNvSpPr/>
              <p:nvPr/>
            </p:nvSpPr>
            <p:spPr>
              <a:xfrm>
                <a:off x="573433" y="4575559"/>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 name="Google Shape;1054;p14"/>
              <p:cNvSpPr/>
              <p:nvPr/>
            </p:nvSpPr>
            <p:spPr>
              <a:xfrm>
                <a:off x="0"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 name="Google Shape;1055;p14"/>
              <p:cNvSpPr/>
              <p:nvPr/>
            </p:nvSpPr>
            <p:spPr>
              <a:xfrm>
                <a:off x="1720337"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14"/>
              <p:cNvSpPr/>
              <p:nvPr/>
            </p:nvSpPr>
            <p:spPr>
              <a:xfrm>
                <a:off x="1146891"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14"/>
              <p:cNvSpPr/>
              <p:nvPr/>
            </p:nvSpPr>
            <p:spPr>
              <a:xfrm>
                <a:off x="1146891"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 name="Google Shape;1058;p14"/>
              <p:cNvSpPr/>
              <p:nvPr/>
            </p:nvSpPr>
            <p:spPr>
              <a:xfrm>
                <a:off x="2867228" y="-4550"/>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14"/>
              <p:cNvSpPr/>
              <p:nvPr/>
            </p:nvSpPr>
            <p:spPr>
              <a:xfrm>
                <a:off x="2867228"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14"/>
              <p:cNvSpPr/>
              <p:nvPr/>
            </p:nvSpPr>
            <p:spPr>
              <a:xfrm>
                <a:off x="2867228" y="4575559"/>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14"/>
              <p:cNvSpPr/>
              <p:nvPr/>
            </p:nvSpPr>
            <p:spPr>
              <a:xfrm>
                <a:off x="2293783"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14"/>
              <p:cNvSpPr/>
              <p:nvPr/>
            </p:nvSpPr>
            <p:spPr>
              <a:xfrm>
                <a:off x="4014120"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14"/>
              <p:cNvSpPr/>
              <p:nvPr/>
            </p:nvSpPr>
            <p:spPr>
              <a:xfrm>
                <a:off x="4014120"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14"/>
              <p:cNvSpPr/>
              <p:nvPr/>
            </p:nvSpPr>
            <p:spPr>
              <a:xfrm>
                <a:off x="4014120"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14"/>
              <p:cNvSpPr/>
              <p:nvPr/>
            </p:nvSpPr>
            <p:spPr>
              <a:xfrm>
                <a:off x="4571990"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14"/>
              <p:cNvSpPr/>
              <p:nvPr/>
            </p:nvSpPr>
            <p:spPr>
              <a:xfrm>
                <a:off x="4571990"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14"/>
              <p:cNvSpPr/>
              <p:nvPr/>
            </p:nvSpPr>
            <p:spPr>
              <a:xfrm>
                <a:off x="6292327"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14"/>
              <p:cNvSpPr/>
              <p:nvPr/>
            </p:nvSpPr>
            <p:spPr>
              <a:xfrm>
                <a:off x="6292327"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14"/>
              <p:cNvSpPr/>
              <p:nvPr/>
            </p:nvSpPr>
            <p:spPr>
              <a:xfrm>
                <a:off x="6292327"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0" name="Google Shape;1070;p14"/>
              <p:cNvSpPr/>
              <p:nvPr/>
            </p:nvSpPr>
            <p:spPr>
              <a:xfrm>
                <a:off x="5718882" y="-4550"/>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14"/>
              <p:cNvSpPr/>
              <p:nvPr/>
            </p:nvSpPr>
            <p:spPr>
              <a:xfrm>
                <a:off x="5718882"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14"/>
              <p:cNvSpPr/>
              <p:nvPr/>
            </p:nvSpPr>
            <p:spPr>
              <a:xfrm>
                <a:off x="7431431"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14"/>
              <p:cNvSpPr/>
              <p:nvPr/>
            </p:nvSpPr>
            <p:spPr>
              <a:xfrm>
                <a:off x="6857986"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14"/>
              <p:cNvSpPr/>
              <p:nvPr/>
            </p:nvSpPr>
            <p:spPr>
              <a:xfrm>
                <a:off x="8570535"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14"/>
              <p:cNvSpPr/>
              <p:nvPr/>
            </p:nvSpPr>
            <p:spPr>
              <a:xfrm>
                <a:off x="5718882"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076" name="Google Shape;1076;p14"/>
          <p:cNvGrpSpPr/>
          <p:nvPr/>
        </p:nvGrpSpPr>
        <p:grpSpPr>
          <a:xfrm>
            <a:off x="0" y="-4550"/>
            <a:ext cx="9176752" cy="5171054"/>
            <a:chOff x="0" y="-4550"/>
            <a:chExt cx="9176752" cy="5171054"/>
          </a:xfrm>
        </p:grpSpPr>
        <p:grpSp>
          <p:nvGrpSpPr>
            <p:cNvPr id="1077" name="Google Shape;1077;p14"/>
            <p:cNvGrpSpPr/>
            <p:nvPr/>
          </p:nvGrpSpPr>
          <p:grpSpPr>
            <a:xfrm>
              <a:off x="0" y="-4550"/>
              <a:ext cx="4588377" cy="2585529"/>
              <a:chOff x="0" y="-4550"/>
              <a:chExt cx="9143835" cy="5152509"/>
            </a:xfrm>
          </p:grpSpPr>
          <p:sp>
            <p:nvSpPr>
              <p:cNvPr id="1078" name="Google Shape;1078;p14"/>
              <p:cNvSpPr/>
              <p:nvPr/>
            </p:nvSpPr>
            <p:spPr>
              <a:xfrm>
                <a:off x="573433" y="171299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14"/>
              <p:cNvSpPr/>
              <p:nvPr/>
            </p:nvSpPr>
            <p:spPr>
              <a:xfrm>
                <a:off x="0"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14"/>
              <p:cNvSpPr/>
              <p:nvPr/>
            </p:nvSpPr>
            <p:spPr>
              <a:xfrm>
                <a:off x="0" y="343053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14"/>
              <p:cNvSpPr/>
              <p:nvPr/>
            </p:nvSpPr>
            <p:spPr>
              <a:xfrm>
                <a:off x="1720337"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14"/>
              <p:cNvSpPr/>
              <p:nvPr/>
            </p:nvSpPr>
            <p:spPr>
              <a:xfrm>
                <a:off x="1146891"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14"/>
              <p:cNvSpPr/>
              <p:nvPr/>
            </p:nvSpPr>
            <p:spPr>
              <a:xfrm>
                <a:off x="1146891"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14"/>
              <p:cNvSpPr/>
              <p:nvPr/>
            </p:nvSpPr>
            <p:spPr>
              <a:xfrm>
                <a:off x="2867228"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14"/>
              <p:cNvSpPr/>
              <p:nvPr/>
            </p:nvSpPr>
            <p:spPr>
              <a:xfrm>
                <a:off x="2867228"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14"/>
              <p:cNvSpPr/>
              <p:nvPr/>
            </p:nvSpPr>
            <p:spPr>
              <a:xfrm>
                <a:off x="2293783" y="4003045"/>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14"/>
              <p:cNvSpPr/>
              <p:nvPr/>
            </p:nvSpPr>
            <p:spPr>
              <a:xfrm>
                <a:off x="4014120"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14"/>
              <p:cNvSpPr/>
              <p:nvPr/>
            </p:nvSpPr>
            <p:spPr>
              <a:xfrm>
                <a:off x="3440674"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14"/>
              <p:cNvSpPr/>
              <p:nvPr/>
            </p:nvSpPr>
            <p:spPr>
              <a:xfrm>
                <a:off x="3440674" y="2858018"/>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14"/>
              <p:cNvSpPr/>
              <p:nvPr/>
            </p:nvSpPr>
            <p:spPr>
              <a:xfrm>
                <a:off x="5145436"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1" name="Google Shape;1091;p14"/>
              <p:cNvSpPr/>
              <p:nvPr/>
            </p:nvSpPr>
            <p:spPr>
              <a:xfrm>
                <a:off x="5145436"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14"/>
              <p:cNvSpPr/>
              <p:nvPr/>
            </p:nvSpPr>
            <p:spPr>
              <a:xfrm>
                <a:off x="4571990"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14"/>
              <p:cNvSpPr/>
              <p:nvPr/>
            </p:nvSpPr>
            <p:spPr>
              <a:xfrm>
                <a:off x="6292327" y="343053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14"/>
              <p:cNvSpPr/>
              <p:nvPr/>
            </p:nvSpPr>
            <p:spPr>
              <a:xfrm>
                <a:off x="5718882" y="4003045"/>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14"/>
              <p:cNvSpPr/>
              <p:nvPr/>
            </p:nvSpPr>
            <p:spPr>
              <a:xfrm>
                <a:off x="7431431"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14"/>
              <p:cNvSpPr/>
              <p:nvPr/>
            </p:nvSpPr>
            <p:spPr>
              <a:xfrm>
                <a:off x="7431431"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14"/>
              <p:cNvSpPr/>
              <p:nvPr/>
            </p:nvSpPr>
            <p:spPr>
              <a:xfrm>
                <a:off x="6857986"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8" name="Google Shape;1098;p14"/>
              <p:cNvSpPr/>
              <p:nvPr/>
            </p:nvSpPr>
            <p:spPr>
              <a:xfrm>
                <a:off x="6857986"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9" name="Google Shape;1099;p14"/>
              <p:cNvSpPr/>
              <p:nvPr/>
            </p:nvSpPr>
            <p:spPr>
              <a:xfrm>
                <a:off x="8570535"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14"/>
              <p:cNvSpPr/>
              <p:nvPr/>
            </p:nvSpPr>
            <p:spPr>
              <a:xfrm>
                <a:off x="7997090"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1" name="Google Shape;1101;p14"/>
              <p:cNvSpPr/>
              <p:nvPr/>
            </p:nvSpPr>
            <p:spPr>
              <a:xfrm>
                <a:off x="7997090"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02" name="Google Shape;1102;p14"/>
            <p:cNvGrpSpPr/>
            <p:nvPr/>
          </p:nvGrpSpPr>
          <p:grpSpPr>
            <a:xfrm rot="10800000">
              <a:off x="4588375" y="-4550"/>
              <a:ext cx="4588377" cy="2585529"/>
              <a:chOff x="0" y="-4550"/>
              <a:chExt cx="9143835" cy="5152509"/>
            </a:xfrm>
          </p:grpSpPr>
          <p:sp>
            <p:nvSpPr>
              <p:cNvPr id="1103" name="Google Shape;1103;p14"/>
              <p:cNvSpPr/>
              <p:nvPr/>
            </p:nvSpPr>
            <p:spPr>
              <a:xfrm>
                <a:off x="573433" y="171299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4" name="Google Shape;1104;p14"/>
              <p:cNvSpPr/>
              <p:nvPr/>
            </p:nvSpPr>
            <p:spPr>
              <a:xfrm>
                <a:off x="0"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5" name="Google Shape;1105;p14"/>
              <p:cNvSpPr/>
              <p:nvPr/>
            </p:nvSpPr>
            <p:spPr>
              <a:xfrm>
                <a:off x="0" y="343053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6" name="Google Shape;1106;p14"/>
              <p:cNvSpPr/>
              <p:nvPr/>
            </p:nvSpPr>
            <p:spPr>
              <a:xfrm>
                <a:off x="1720337"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7" name="Google Shape;1107;p14"/>
              <p:cNvSpPr/>
              <p:nvPr/>
            </p:nvSpPr>
            <p:spPr>
              <a:xfrm>
                <a:off x="1146891"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8" name="Google Shape;1108;p14"/>
              <p:cNvSpPr/>
              <p:nvPr/>
            </p:nvSpPr>
            <p:spPr>
              <a:xfrm>
                <a:off x="1146891"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14"/>
              <p:cNvSpPr/>
              <p:nvPr/>
            </p:nvSpPr>
            <p:spPr>
              <a:xfrm>
                <a:off x="2867228"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0" name="Google Shape;1110;p14"/>
              <p:cNvSpPr/>
              <p:nvPr/>
            </p:nvSpPr>
            <p:spPr>
              <a:xfrm>
                <a:off x="2867228"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1" name="Google Shape;1111;p14"/>
              <p:cNvSpPr/>
              <p:nvPr/>
            </p:nvSpPr>
            <p:spPr>
              <a:xfrm>
                <a:off x="2293783" y="4003045"/>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2" name="Google Shape;1112;p14"/>
              <p:cNvSpPr/>
              <p:nvPr/>
            </p:nvSpPr>
            <p:spPr>
              <a:xfrm>
                <a:off x="4014120"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3" name="Google Shape;1113;p14"/>
              <p:cNvSpPr/>
              <p:nvPr/>
            </p:nvSpPr>
            <p:spPr>
              <a:xfrm>
                <a:off x="3440674"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4" name="Google Shape;1114;p14"/>
              <p:cNvSpPr/>
              <p:nvPr/>
            </p:nvSpPr>
            <p:spPr>
              <a:xfrm>
                <a:off x="3440674" y="2858018"/>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14"/>
              <p:cNvSpPr/>
              <p:nvPr/>
            </p:nvSpPr>
            <p:spPr>
              <a:xfrm>
                <a:off x="5145436"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6" name="Google Shape;1116;p14"/>
              <p:cNvSpPr/>
              <p:nvPr/>
            </p:nvSpPr>
            <p:spPr>
              <a:xfrm>
                <a:off x="5145436"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7" name="Google Shape;1117;p14"/>
              <p:cNvSpPr/>
              <p:nvPr/>
            </p:nvSpPr>
            <p:spPr>
              <a:xfrm>
                <a:off x="4571990"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8" name="Google Shape;1118;p14"/>
              <p:cNvSpPr/>
              <p:nvPr/>
            </p:nvSpPr>
            <p:spPr>
              <a:xfrm>
                <a:off x="6292327" y="343053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14"/>
              <p:cNvSpPr/>
              <p:nvPr/>
            </p:nvSpPr>
            <p:spPr>
              <a:xfrm>
                <a:off x="5718882" y="4003045"/>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0" name="Google Shape;1120;p14"/>
              <p:cNvSpPr/>
              <p:nvPr/>
            </p:nvSpPr>
            <p:spPr>
              <a:xfrm>
                <a:off x="7431431"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1" name="Google Shape;1121;p14"/>
              <p:cNvSpPr/>
              <p:nvPr/>
            </p:nvSpPr>
            <p:spPr>
              <a:xfrm>
                <a:off x="7431431"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14"/>
              <p:cNvSpPr/>
              <p:nvPr/>
            </p:nvSpPr>
            <p:spPr>
              <a:xfrm>
                <a:off x="6857986"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3" name="Google Shape;1123;p14"/>
              <p:cNvSpPr/>
              <p:nvPr/>
            </p:nvSpPr>
            <p:spPr>
              <a:xfrm>
                <a:off x="6857986"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4" name="Google Shape;1124;p14"/>
              <p:cNvSpPr/>
              <p:nvPr/>
            </p:nvSpPr>
            <p:spPr>
              <a:xfrm>
                <a:off x="8570535"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5" name="Google Shape;1125;p14"/>
              <p:cNvSpPr/>
              <p:nvPr/>
            </p:nvSpPr>
            <p:spPr>
              <a:xfrm>
                <a:off x="7997090"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14"/>
              <p:cNvSpPr/>
              <p:nvPr/>
            </p:nvSpPr>
            <p:spPr>
              <a:xfrm>
                <a:off x="7997090"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27" name="Google Shape;1127;p14"/>
            <p:cNvGrpSpPr/>
            <p:nvPr/>
          </p:nvGrpSpPr>
          <p:grpSpPr>
            <a:xfrm>
              <a:off x="0" y="2580975"/>
              <a:ext cx="4588377" cy="2585529"/>
              <a:chOff x="0" y="-4550"/>
              <a:chExt cx="9143835" cy="5152509"/>
            </a:xfrm>
          </p:grpSpPr>
          <p:sp>
            <p:nvSpPr>
              <p:cNvPr id="1128" name="Google Shape;1128;p14"/>
              <p:cNvSpPr/>
              <p:nvPr/>
            </p:nvSpPr>
            <p:spPr>
              <a:xfrm>
                <a:off x="573433" y="171299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14"/>
              <p:cNvSpPr/>
              <p:nvPr/>
            </p:nvSpPr>
            <p:spPr>
              <a:xfrm>
                <a:off x="0"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0" name="Google Shape;1130;p14"/>
              <p:cNvSpPr/>
              <p:nvPr/>
            </p:nvSpPr>
            <p:spPr>
              <a:xfrm>
                <a:off x="0" y="343053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1" name="Google Shape;1131;p14"/>
              <p:cNvSpPr/>
              <p:nvPr/>
            </p:nvSpPr>
            <p:spPr>
              <a:xfrm>
                <a:off x="1720337"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2" name="Google Shape;1132;p14"/>
              <p:cNvSpPr/>
              <p:nvPr/>
            </p:nvSpPr>
            <p:spPr>
              <a:xfrm>
                <a:off x="1146891"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3" name="Google Shape;1133;p14"/>
              <p:cNvSpPr/>
              <p:nvPr/>
            </p:nvSpPr>
            <p:spPr>
              <a:xfrm>
                <a:off x="1146891"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4" name="Google Shape;1134;p14"/>
              <p:cNvSpPr/>
              <p:nvPr/>
            </p:nvSpPr>
            <p:spPr>
              <a:xfrm>
                <a:off x="2867228"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5" name="Google Shape;1135;p14"/>
              <p:cNvSpPr/>
              <p:nvPr/>
            </p:nvSpPr>
            <p:spPr>
              <a:xfrm>
                <a:off x="2867228"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14"/>
              <p:cNvSpPr/>
              <p:nvPr/>
            </p:nvSpPr>
            <p:spPr>
              <a:xfrm>
                <a:off x="2293783" y="4003045"/>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14"/>
              <p:cNvSpPr/>
              <p:nvPr/>
            </p:nvSpPr>
            <p:spPr>
              <a:xfrm>
                <a:off x="4014120"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14"/>
              <p:cNvSpPr/>
              <p:nvPr/>
            </p:nvSpPr>
            <p:spPr>
              <a:xfrm>
                <a:off x="3440674"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14"/>
              <p:cNvSpPr/>
              <p:nvPr/>
            </p:nvSpPr>
            <p:spPr>
              <a:xfrm>
                <a:off x="3440674" y="2858018"/>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14"/>
              <p:cNvSpPr/>
              <p:nvPr/>
            </p:nvSpPr>
            <p:spPr>
              <a:xfrm>
                <a:off x="5145436"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1" name="Google Shape;1141;p14"/>
              <p:cNvSpPr/>
              <p:nvPr/>
            </p:nvSpPr>
            <p:spPr>
              <a:xfrm>
                <a:off x="5145436"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14"/>
              <p:cNvSpPr/>
              <p:nvPr/>
            </p:nvSpPr>
            <p:spPr>
              <a:xfrm>
                <a:off x="4571990"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3" name="Google Shape;1143;p14"/>
              <p:cNvSpPr/>
              <p:nvPr/>
            </p:nvSpPr>
            <p:spPr>
              <a:xfrm>
                <a:off x="6292327" y="343053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4" name="Google Shape;1144;p14"/>
              <p:cNvSpPr/>
              <p:nvPr/>
            </p:nvSpPr>
            <p:spPr>
              <a:xfrm>
                <a:off x="5718882" y="4003045"/>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5" name="Google Shape;1145;p14"/>
              <p:cNvSpPr/>
              <p:nvPr/>
            </p:nvSpPr>
            <p:spPr>
              <a:xfrm>
                <a:off x="7431431"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6" name="Google Shape;1146;p14"/>
              <p:cNvSpPr/>
              <p:nvPr/>
            </p:nvSpPr>
            <p:spPr>
              <a:xfrm>
                <a:off x="7431431"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7" name="Google Shape;1147;p14"/>
              <p:cNvSpPr/>
              <p:nvPr/>
            </p:nvSpPr>
            <p:spPr>
              <a:xfrm>
                <a:off x="6857986"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8" name="Google Shape;1148;p14"/>
              <p:cNvSpPr/>
              <p:nvPr/>
            </p:nvSpPr>
            <p:spPr>
              <a:xfrm>
                <a:off x="6857986"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9" name="Google Shape;1149;p14"/>
              <p:cNvSpPr/>
              <p:nvPr/>
            </p:nvSpPr>
            <p:spPr>
              <a:xfrm>
                <a:off x="8570535"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0" name="Google Shape;1150;p14"/>
              <p:cNvSpPr/>
              <p:nvPr/>
            </p:nvSpPr>
            <p:spPr>
              <a:xfrm>
                <a:off x="7997090"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1" name="Google Shape;1151;p14"/>
              <p:cNvSpPr/>
              <p:nvPr/>
            </p:nvSpPr>
            <p:spPr>
              <a:xfrm>
                <a:off x="7997090"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52" name="Google Shape;1152;p14"/>
            <p:cNvGrpSpPr/>
            <p:nvPr/>
          </p:nvGrpSpPr>
          <p:grpSpPr>
            <a:xfrm rot="10800000" flipH="1">
              <a:off x="4588375" y="2580975"/>
              <a:ext cx="4588377" cy="2585529"/>
              <a:chOff x="0" y="-4550"/>
              <a:chExt cx="9143835" cy="5152509"/>
            </a:xfrm>
          </p:grpSpPr>
          <p:sp>
            <p:nvSpPr>
              <p:cNvPr id="1153" name="Google Shape;1153;p14"/>
              <p:cNvSpPr/>
              <p:nvPr/>
            </p:nvSpPr>
            <p:spPr>
              <a:xfrm>
                <a:off x="573433" y="171299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4" name="Google Shape;1154;p14"/>
              <p:cNvSpPr/>
              <p:nvPr/>
            </p:nvSpPr>
            <p:spPr>
              <a:xfrm>
                <a:off x="0"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14"/>
              <p:cNvSpPr/>
              <p:nvPr/>
            </p:nvSpPr>
            <p:spPr>
              <a:xfrm>
                <a:off x="0" y="343053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14"/>
              <p:cNvSpPr/>
              <p:nvPr/>
            </p:nvSpPr>
            <p:spPr>
              <a:xfrm>
                <a:off x="1720337"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7" name="Google Shape;1157;p14"/>
              <p:cNvSpPr/>
              <p:nvPr/>
            </p:nvSpPr>
            <p:spPr>
              <a:xfrm>
                <a:off x="1146891"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8" name="Google Shape;1158;p14"/>
              <p:cNvSpPr/>
              <p:nvPr/>
            </p:nvSpPr>
            <p:spPr>
              <a:xfrm>
                <a:off x="1146891"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14"/>
              <p:cNvSpPr/>
              <p:nvPr/>
            </p:nvSpPr>
            <p:spPr>
              <a:xfrm>
                <a:off x="2867228"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14"/>
              <p:cNvSpPr/>
              <p:nvPr/>
            </p:nvSpPr>
            <p:spPr>
              <a:xfrm>
                <a:off x="2867228"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1" name="Google Shape;1161;p14"/>
              <p:cNvSpPr/>
              <p:nvPr/>
            </p:nvSpPr>
            <p:spPr>
              <a:xfrm>
                <a:off x="2293783" y="4003045"/>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2" name="Google Shape;1162;p14"/>
              <p:cNvSpPr/>
              <p:nvPr/>
            </p:nvSpPr>
            <p:spPr>
              <a:xfrm>
                <a:off x="4014120"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14"/>
              <p:cNvSpPr/>
              <p:nvPr/>
            </p:nvSpPr>
            <p:spPr>
              <a:xfrm>
                <a:off x="3440674"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14"/>
              <p:cNvSpPr/>
              <p:nvPr/>
            </p:nvSpPr>
            <p:spPr>
              <a:xfrm>
                <a:off x="3440674" y="2858018"/>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5" name="Google Shape;1165;p14"/>
              <p:cNvSpPr/>
              <p:nvPr/>
            </p:nvSpPr>
            <p:spPr>
              <a:xfrm>
                <a:off x="5145436"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6" name="Google Shape;1166;p14"/>
              <p:cNvSpPr/>
              <p:nvPr/>
            </p:nvSpPr>
            <p:spPr>
              <a:xfrm>
                <a:off x="5145436"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7" name="Google Shape;1167;p14"/>
              <p:cNvSpPr/>
              <p:nvPr/>
            </p:nvSpPr>
            <p:spPr>
              <a:xfrm>
                <a:off x="4571990"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8" name="Google Shape;1168;p14"/>
              <p:cNvSpPr/>
              <p:nvPr/>
            </p:nvSpPr>
            <p:spPr>
              <a:xfrm>
                <a:off x="6292327" y="343053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14"/>
              <p:cNvSpPr/>
              <p:nvPr/>
            </p:nvSpPr>
            <p:spPr>
              <a:xfrm>
                <a:off x="5718882" y="4003045"/>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0" name="Google Shape;1170;p14"/>
              <p:cNvSpPr/>
              <p:nvPr/>
            </p:nvSpPr>
            <p:spPr>
              <a:xfrm>
                <a:off x="7431431"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1" name="Google Shape;1171;p14"/>
              <p:cNvSpPr/>
              <p:nvPr/>
            </p:nvSpPr>
            <p:spPr>
              <a:xfrm>
                <a:off x="7431431"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2" name="Google Shape;1172;p14"/>
              <p:cNvSpPr/>
              <p:nvPr/>
            </p:nvSpPr>
            <p:spPr>
              <a:xfrm>
                <a:off x="6857986"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3" name="Google Shape;1173;p14"/>
              <p:cNvSpPr/>
              <p:nvPr/>
            </p:nvSpPr>
            <p:spPr>
              <a:xfrm>
                <a:off x="6857986"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4" name="Google Shape;1174;p14"/>
              <p:cNvSpPr/>
              <p:nvPr/>
            </p:nvSpPr>
            <p:spPr>
              <a:xfrm>
                <a:off x="8570535"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5" name="Google Shape;1175;p14"/>
              <p:cNvSpPr/>
              <p:nvPr/>
            </p:nvSpPr>
            <p:spPr>
              <a:xfrm>
                <a:off x="7997090"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6" name="Google Shape;1176;p14"/>
              <p:cNvSpPr/>
              <p:nvPr/>
            </p:nvSpPr>
            <p:spPr>
              <a:xfrm>
                <a:off x="7997090"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177" name="Google Shape;1177;p14"/>
          <p:cNvGrpSpPr/>
          <p:nvPr/>
        </p:nvGrpSpPr>
        <p:grpSpPr>
          <a:xfrm>
            <a:off x="0" y="-4550"/>
            <a:ext cx="9176752" cy="5171054"/>
            <a:chOff x="0" y="-4550"/>
            <a:chExt cx="9176752" cy="5171054"/>
          </a:xfrm>
        </p:grpSpPr>
        <p:grpSp>
          <p:nvGrpSpPr>
            <p:cNvPr id="1178" name="Google Shape;1178;p14"/>
            <p:cNvGrpSpPr/>
            <p:nvPr/>
          </p:nvGrpSpPr>
          <p:grpSpPr>
            <a:xfrm>
              <a:off x="0" y="-4550"/>
              <a:ext cx="4588377" cy="2585529"/>
              <a:chOff x="0" y="-4550"/>
              <a:chExt cx="9143835" cy="5152509"/>
            </a:xfrm>
          </p:grpSpPr>
          <p:sp>
            <p:nvSpPr>
              <p:cNvPr id="1179" name="Google Shape;1179;p14"/>
              <p:cNvSpPr/>
              <p:nvPr/>
            </p:nvSpPr>
            <p:spPr>
              <a:xfrm>
                <a:off x="7431431"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0" name="Google Shape;1180;p14"/>
              <p:cNvSpPr/>
              <p:nvPr/>
            </p:nvSpPr>
            <p:spPr>
              <a:xfrm>
                <a:off x="573433"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1" name="Google Shape;1181;p14"/>
              <p:cNvSpPr/>
              <p:nvPr/>
            </p:nvSpPr>
            <p:spPr>
              <a:xfrm>
                <a:off x="0"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2" name="Google Shape;1182;p14"/>
              <p:cNvSpPr/>
              <p:nvPr/>
            </p:nvSpPr>
            <p:spPr>
              <a:xfrm>
                <a:off x="1720337"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3" name="Google Shape;1183;p14"/>
              <p:cNvSpPr/>
              <p:nvPr/>
            </p:nvSpPr>
            <p:spPr>
              <a:xfrm>
                <a:off x="1720337"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4" name="Google Shape;1184;p14"/>
              <p:cNvSpPr/>
              <p:nvPr/>
            </p:nvSpPr>
            <p:spPr>
              <a:xfrm>
                <a:off x="1146891"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5" name="Google Shape;1185;p14"/>
              <p:cNvSpPr/>
              <p:nvPr/>
            </p:nvSpPr>
            <p:spPr>
              <a:xfrm>
                <a:off x="2867228" y="343053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6" name="Google Shape;1186;p14"/>
              <p:cNvSpPr/>
              <p:nvPr/>
            </p:nvSpPr>
            <p:spPr>
              <a:xfrm>
                <a:off x="2293783"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7" name="Google Shape;1187;p14"/>
              <p:cNvSpPr/>
              <p:nvPr/>
            </p:nvSpPr>
            <p:spPr>
              <a:xfrm>
                <a:off x="2293783"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8" name="Google Shape;1188;p14"/>
              <p:cNvSpPr/>
              <p:nvPr/>
            </p:nvSpPr>
            <p:spPr>
              <a:xfrm>
                <a:off x="4014120"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9" name="Google Shape;1189;p14"/>
              <p:cNvSpPr/>
              <p:nvPr/>
            </p:nvSpPr>
            <p:spPr>
              <a:xfrm>
                <a:off x="3440674"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0" name="Google Shape;1190;p14"/>
              <p:cNvSpPr/>
              <p:nvPr/>
            </p:nvSpPr>
            <p:spPr>
              <a:xfrm>
                <a:off x="5145436"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1" name="Google Shape;1191;p14"/>
              <p:cNvSpPr/>
              <p:nvPr/>
            </p:nvSpPr>
            <p:spPr>
              <a:xfrm>
                <a:off x="5145436" y="171299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2" name="Google Shape;1192;p14"/>
              <p:cNvSpPr/>
              <p:nvPr/>
            </p:nvSpPr>
            <p:spPr>
              <a:xfrm>
                <a:off x="4571990" y="56796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3" name="Google Shape;1193;p14"/>
              <p:cNvSpPr/>
              <p:nvPr/>
            </p:nvSpPr>
            <p:spPr>
              <a:xfrm>
                <a:off x="4571990"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4" name="Google Shape;1194;p14"/>
              <p:cNvSpPr/>
              <p:nvPr/>
            </p:nvSpPr>
            <p:spPr>
              <a:xfrm>
                <a:off x="6292327"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14"/>
              <p:cNvSpPr/>
              <p:nvPr/>
            </p:nvSpPr>
            <p:spPr>
              <a:xfrm>
                <a:off x="6292327" y="1140477"/>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6" name="Google Shape;1196;p14"/>
              <p:cNvSpPr/>
              <p:nvPr/>
            </p:nvSpPr>
            <p:spPr>
              <a:xfrm>
                <a:off x="5718882"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14"/>
              <p:cNvSpPr/>
              <p:nvPr/>
            </p:nvSpPr>
            <p:spPr>
              <a:xfrm>
                <a:off x="7431431"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8" name="Google Shape;1198;p14"/>
              <p:cNvSpPr/>
              <p:nvPr/>
            </p:nvSpPr>
            <p:spPr>
              <a:xfrm>
                <a:off x="7431431" y="343053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9" name="Google Shape;1199;p14"/>
              <p:cNvSpPr/>
              <p:nvPr/>
            </p:nvSpPr>
            <p:spPr>
              <a:xfrm>
                <a:off x="6857986"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14"/>
              <p:cNvSpPr/>
              <p:nvPr/>
            </p:nvSpPr>
            <p:spPr>
              <a:xfrm>
                <a:off x="8570535" y="56796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1" name="Google Shape;1201;p14"/>
              <p:cNvSpPr/>
              <p:nvPr/>
            </p:nvSpPr>
            <p:spPr>
              <a:xfrm>
                <a:off x="8570535"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14"/>
              <p:cNvSpPr/>
              <p:nvPr/>
            </p:nvSpPr>
            <p:spPr>
              <a:xfrm>
                <a:off x="7997090" y="1140477"/>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14"/>
              <p:cNvSpPr/>
              <p:nvPr/>
            </p:nvSpPr>
            <p:spPr>
              <a:xfrm>
                <a:off x="7997090"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04" name="Google Shape;1204;p14"/>
            <p:cNvGrpSpPr/>
            <p:nvPr/>
          </p:nvGrpSpPr>
          <p:grpSpPr>
            <a:xfrm rot="10800000">
              <a:off x="4588375" y="-4550"/>
              <a:ext cx="4588377" cy="2585529"/>
              <a:chOff x="0" y="-4550"/>
              <a:chExt cx="9143835" cy="5152509"/>
            </a:xfrm>
          </p:grpSpPr>
          <p:sp>
            <p:nvSpPr>
              <p:cNvPr id="1205" name="Google Shape;1205;p14"/>
              <p:cNvSpPr/>
              <p:nvPr/>
            </p:nvSpPr>
            <p:spPr>
              <a:xfrm>
                <a:off x="7431431"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14"/>
              <p:cNvSpPr/>
              <p:nvPr/>
            </p:nvSpPr>
            <p:spPr>
              <a:xfrm>
                <a:off x="573433"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14"/>
              <p:cNvSpPr/>
              <p:nvPr/>
            </p:nvSpPr>
            <p:spPr>
              <a:xfrm>
                <a:off x="0"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14"/>
              <p:cNvSpPr/>
              <p:nvPr/>
            </p:nvSpPr>
            <p:spPr>
              <a:xfrm>
                <a:off x="1720337"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9" name="Google Shape;1209;p14"/>
              <p:cNvSpPr/>
              <p:nvPr/>
            </p:nvSpPr>
            <p:spPr>
              <a:xfrm>
                <a:off x="1720337"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14"/>
              <p:cNvSpPr/>
              <p:nvPr/>
            </p:nvSpPr>
            <p:spPr>
              <a:xfrm>
                <a:off x="1146891"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14"/>
              <p:cNvSpPr/>
              <p:nvPr/>
            </p:nvSpPr>
            <p:spPr>
              <a:xfrm>
                <a:off x="2867228" y="343053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14"/>
              <p:cNvSpPr/>
              <p:nvPr/>
            </p:nvSpPr>
            <p:spPr>
              <a:xfrm>
                <a:off x="2293783"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14"/>
              <p:cNvSpPr/>
              <p:nvPr/>
            </p:nvSpPr>
            <p:spPr>
              <a:xfrm>
                <a:off x="2293783"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14"/>
              <p:cNvSpPr/>
              <p:nvPr/>
            </p:nvSpPr>
            <p:spPr>
              <a:xfrm>
                <a:off x="4014120"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14"/>
              <p:cNvSpPr/>
              <p:nvPr/>
            </p:nvSpPr>
            <p:spPr>
              <a:xfrm>
                <a:off x="3440674"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14"/>
              <p:cNvSpPr/>
              <p:nvPr/>
            </p:nvSpPr>
            <p:spPr>
              <a:xfrm>
                <a:off x="5145436"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14"/>
              <p:cNvSpPr/>
              <p:nvPr/>
            </p:nvSpPr>
            <p:spPr>
              <a:xfrm>
                <a:off x="5145436" y="171299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14"/>
              <p:cNvSpPr/>
              <p:nvPr/>
            </p:nvSpPr>
            <p:spPr>
              <a:xfrm>
                <a:off x="4571990" y="56796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14"/>
              <p:cNvSpPr/>
              <p:nvPr/>
            </p:nvSpPr>
            <p:spPr>
              <a:xfrm>
                <a:off x="4571990"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14"/>
              <p:cNvSpPr/>
              <p:nvPr/>
            </p:nvSpPr>
            <p:spPr>
              <a:xfrm>
                <a:off x="6292327"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14"/>
              <p:cNvSpPr/>
              <p:nvPr/>
            </p:nvSpPr>
            <p:spPr>
              <a:xfrm>
                <a:off x="6292327" y="1140477"/>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2" name="Google Shape;1222;p14"/>
              <p:cNvSpPr/>
              <p:nvPr/>
            </p:nvSpPr>
            <p:spPr>
              <a:xfrm>
                <a:off x="5718882"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3" name="Google Shape;1223;p14"/>
              <p:cNvSpPr/>
              <p:nvPr/>
            </p:nvSpPr>
            <p:spPr>
              <a:xfrm>
                <a:off x="7431431"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14"/>
              <p:cNvSpPr/>
              <p:nvPr/>
            </p:nvSpPr>
            <p:spPr>
              <a:xfrm>
                <a:off x="7431431" y="343053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14"/>
              <p:cNvSpPr/>
              <p:nvPr/>
            </p:nvSpPr>
            <p:spPr>
              <a:xfrm>
                <a:off x="6857986"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14"/>
              <p:cNvSpPr/>
              <p:nvPr/>
            </p:nvSpPr>
            <p:spPr>
              <a:xfrm>
                <a:off x="8570535" y="56796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14"/>
              <p:cNvSpPr/>
              <p:nvPr/>
            </p:nvSpPr>
            <p:spPr>
              <a:xfrm>
                <a:off x="8570535"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14"/>
              <p:cNvSpPr/>
              <p:nvPr/>
            </p:nvSpPr>
            <p:spPr>
              <a:xfrm>
                <a:off x="7997090" y="1140477"/>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14"/>
              <p:cNvSpPr/>
              <p:nvPr/>
            </p:nvSpPr>
            <p:spPr>
              <a:xfrm>
                <a:off x="7997090"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30" name="Google Shape;1230;p14"/>
            <p:cNvGrpSpPr/>
            <p:nvPr/>
          </p:nvGrpSpPr>
          <p:grpSpPr>
            <a:xfrm>
              <a:off x="0" y="2580975"/>
              <a:ext cx="4588377" cy="2585529"/>
              <a:chOff x="0" y="-4550"/>
              <a:chExt cx="9143835" cy="5152509"/>
            </a:xfrm>
          </p:grpSpPr>
          <p:sp>
            <p:nvSpPr>
              <p:cNvPr id="1231" name="Google Shape;1231;p14"/>
              <p:cNvSpPr/>
              <p:nvPr/>
            </p:nvSpPr>
            <p:spPr>
              <a:xfrm>
                <a:off x="7431431"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14"/>
              <p:cNvSpPr/>
              <p:nvPr/>
            </p:nvSpPr>
            <p:spPr>
              <a:xfrm>
                <a:off x="573433"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14"/>
              <p:cNvSpPr/>
              <p:nvPr/>
            </p:nvSpPr>
            <p:spPr>
              <a:xfrm>
                <a:off x="0"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14"/>
              <p:cNvSpPr/>
              <p:nvPr/>
            </p:nvSpPr>
            <p:spPr>
              <a:xfrm>
                <a:off x="1720337"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14"/>
              <p:cNvSpPr/>
              <p:nvPr/>
            </p:nvSpPr>
            <p:spPr>
              <a:xfrm>
                <a:off x="1720337"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14"/>
              <p:cNvSpPr/>
              <p:nvPr/>
            </p:nvSpPr>
            <p:spPr>
              <a:xfrm>
                <a:off x="1146891"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14"/>
              <p:cNvSpPr/>
              <p:nvPr/>
            </p:nvSpPr>
            <p:spPr>
              <a:xfrm>
                <a:off x="2867228" y="343053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14"/>
              <p:cNvSpPr/>
              <p:nvPr/>
            </p:nvSpPr>
            <p:spPr>
              <a:xfrm>
                <a:off x="2293783"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14"/>
              <p:cNvSpPr/>
              <p:nvPr/>
            </p:nvSpPr>
            <p:spPr>
              <a:xfrm>
                <a:off x="2293783"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1240;p14"/>
              <p:cNvSpPr/>
              <p:nvPr/>
            </p:nvSpPr>
            <p:spPr>
              <a:xfrm>
                <a:off x="4014120"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14"/>
              <p:cNvSpPr/>
              <p:nvPr/>
            </p:nvSpPr>
            <p:spPr>
              <a:xfrm>
                <a:off x="3440674"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2" name="Google Shape;1242;p14"/>
              <p:cNvSpPr/>
              <p:nvPr/>
            </p:nvSpPr>
            <p:spPr>
              <a:xfrm>
                <a:off x="5145436"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14"/>
              <p:cNvSpPr/>
              <p:nvPr/>
            </p:nvSpPr>
            <p:spPr>
              <a:xfrm>
                <a:off x="5145436" y="171299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1244;p14"/>
              <p:cNvSpPr/>
              <p:nvPr/>
            </p:nvSpPr>
            <p:spPr>
              <a:xfrm>
                <a:off x="4571990" y="56796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14"/>
              <p:cNvSpPr/>
              <p:nvPr/>
            </p:nvSpPr>
            <p:spPr>
              <a:xfrm>
                <a:off x="4571990"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14"/>
              <p:cNvSpPr/>
              <p:nvPr/>
            </p:nvSpPr>
            <p:spPr>
              <a:xfrm>
                <a:off x="6292327"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14"/>
              <p:cNvSpPr/>
              <p:nvPr/>
            </p:nvSpPr>
            <p:spPr>
              <a:xfrm>
                <a:off x="6292327" y="1140477"/>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8" name="Google Shape;1248;p14"/>
              <p:cNvSpPr/>
              <p:nvPr/>
            </p:nvSpPr>
            <p:spPr>
              <a:xfrm>
                <a:off x="5718882"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14"/>
              <p:cNvSpPr/>
              <p:nvPr/>
            </p:nvSpPr>
            <p:spPr>
              <a:xfrm>
                <a:off x="7431431"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14"/>
              <p:cNvSpPr/>
              <p:nvPr/>
            </p:nvSpPr>
            <p:spPr>
              <a:xfrm>
                <a:off x="7431431" y="343053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1251;p14"/>
              <p:cNvSpPr/>
              <p:nvPr/>
            </p:nvSpPr>
            <p:spPr>
              <a:xfrm>
                <a:off x="6857986"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2" name="Google Shape;1252;p14"/>
              <p:cNvSpPr/>
              <p:nvPr/>
            </p:nvSpPr>
            <p:spPr>
              <a:xfrm>
                <a:off x="8570535" y="56796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3" name="Google Shape;1253;p14"/>
              <p:cNvSpPr/>
              <p:nvPr/>
            </p:nvSpPr>
            <p:spPr>
              <a:xfrm>
                <a:off x="8570535"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4" name="Google Shape;1254;p14"/>
              <p:cNvSpPr/>
              <p:nvPr/>
            </p:nvSpPr>
            <p:spPr>
              <a:xfrm>
                <a:off x="7997090" y="1140477"/>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14"/>
              <p:cNvSpPr/>
              <p:nvPr/>
            </p:nvSpPr>
            <p:spPr>
              <a:xfrm>
                <a:off x="7997090"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56" name="Google Shape;1256;p14"/>
            <p:cNvGrpSpPr/>
            <p:nvPr/>
          </p:nvGrpSpPr>
          <p:grpSpPr>
            <a:xfrm rot="10800000" flipH="1">
              <a:off x="4588375" y="2580975"/>
              <a:ext cx="4588377" cy="2585529"/>
              <a:chOff x="0" y="-4550"/>
              <a:chExt cx="9143835" cy="5152509"/>
            </a:xfrm>
          </p:grpSpPr>
          <p:sp>
            <p:nvSpPr>
              <p:cNvPr id="1257" name="Google Shape;1257;p14"/>
              <p:cNvSpPr/>
              <p:nvPr/>
            </p:nvSpPr>
            <p:spPr>
              <a:xfrm>
                <a:off x="7431431"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8" name="Google Shape;1258;p14"/>
              <p:cNvSpPr/>
              <p:nvPr/>
            </p:nvSpPr>
            <p:spPr>
              <a:xfrm>
                <a:off x="573433"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9" name="Google Shape;1259;p14"/>
              <p:cNvSpPr/>
              <p:nvPr/>
            </p:nvSpPr>
            <p:spPr>
              <a:xfrm>
                <a:off x="0"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0" name="Google Shape;1260;p14"/>
              <p:cNvSpPr/>
              <p:nvPr/>
            </p:nvSpPr>
            <p:spPr>
              <a:xfrm>
                <a:off x="1720337"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14"/>
              <p:cNvSpPr/>
              <p:nvPr/>
            </p:nvSpPr>
            <p:spPr>
              <a:xfrm>
                <a:off x="1720337"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14"/>
              <p:cNvSpPr/>
              <p:nvPr/>
            </p:nvSpPr>
            <p:spPr>
              <a:xfrm>
                <a:off x="1146891"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14"/>
              <p:cNvSpPr/>
              <p:nvPr/>
            </p:nvSpPr>
            <p:spPr>
              <a:xfrm>
                <a:off x="2867228" y="343053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14"/>
              <p:cNvSpPr/>
              <p:nvPr/>
            </p:nvSpPr>
            <p:spPr>
              <a:xfrm>
                <a:off x="2293783"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14"/>
              <p:cNvSpPr/>
              <p:nvPr/>
            </p:nvSpPr>
            <p:spPr>
              <a:xfrm>
                <a:off x="2293783"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14"/>
              <p:cNvSpPr/>
              <p:nvPr/>
            </p:nvSpPr>
            <p:spPr>
              <a:xfrm>
                <a:off x="4014120"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14"/>
              <p:cNvSpPr/>
              <p:nvPr/>
            </p:nvSpPr>
            <p:spPr>
              <a:xfrm>
                <a:off x="3440674"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14"/>
              <p:cNvSpPr/>
              <p:nvPr/>
            </p:nvSpPr>
            <p:spPr>
              <a:xfrm>
                <a:off x="5145436"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14"/>
              <p:cNvSpPr/>
              <p:nvPr/>
            </p:nvSpPr>
            <p:spPr>
              <a:xfrm>
                <a:off x="5145436" y="171299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14"/>
              <p:cNvSpPr/>
              <p:nvPr/>
            </p:nvSpPr>
            <p:spPr>
              <a:xfrm>
                <a:off x="4571990" y="56796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14"/>
              <p:cNvSpPr/>
              <p:nvPr/>
            </p:nvSpPr>
            <p:spPr>
              <a:xfrm>
                <a:off x="4571990"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14"/>
              <p:cNvSpPr/>
              <p:nvPr/>
            </p:nvSpPr>
            <p:spPr>
              <a:xfrm>
                <a:off x="6292327"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14"/>
              <p:cNvSpPr/>
              <p:nvPr/>
            </p:nvSpPr>
            <p:spPr>
              <a:xfrm>
                <a:off x="6292327" y="1140477"/>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4" name="Google Shape;1274;p14"/>
              <p:cNvSpPr/>
              <p:nvPr/>
            </p:nvSpPr>
            <p:spPr>
              <a:xfrm>
                <a:off x="5718882"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5" name="Google Shape;1275;p14"/>
              <p:cNvSpPr/>
              <p:nvPr/>
            </p:nvSpPr>
            <p:spPr>
              <a:xfrm>
                <a:off x="7431431"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6" name="Google Shape;1276;p14"/>
              <p:cNvSpPr/>
              <p:nvPr/>
            </p:nvSpPr>
            <p:spPr>
              <a:xfrm>
                <a:off x="7431431" y="343053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7" name="Google Shape;1277;p14"/>
              <p:cNvSpPr/>
              <p:nvPr/>
            </p:nvSpPr>
            <p:spPr>
              <a:xfrm>
                <a:off x="6857986"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8" name="Google Shape;1278;p14"/>
              <p:cNvSpPr/>
              <p:nvPr/>
            </p:nvSpPr>
            <p:spPr>
              <a:xfrm>
                <a:off x="8570535" y="56796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14"/>
              <p:cNvSpPr/>
              <p:nvPr/>
            </p:nvSpPr>
            <p:spPr>
              <a:xfrm>
                <a:off x="8570535"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14"/>
              <p:cNvSpPr/>
              <p:nvPr/>
            </p:nvSpPr>
            <p:spPr>
              <a:xfrm>
                <a:off x="7997090" y="1140477"/>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1" name="Google Shape;1281;p14"/>
              <p:cNvSpPr/>
              <p:nvPr/>
            </p:nvSpPr>
            <p:spPr>
              <a:xfrm>
                <a:off x="7997090"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282" name="Google Shape;1282;p14"/>
          <p:cNvGrpSpPr/>
          <p:nvPr/>
        </p:nvGrpSpPr>
        <p:grpSpPr>
          <a:xfrm>
            <a:off x="0" y="-4550"/>
            <a:ext cx="9176752" cy="5171054"/>
            <a:chOff x="0" y="-4550"/>
            <a:chExt cx="9176752" cy="5171054"/>
          </a:xfrm>
        </p:grpSpPr>
        <p:grpSp>
          <p:nvGrpSpPr>
            <p:cNvPr id="1283" name="Google Shape;1283;p14"/>
            <p:cNvGrpSpPr/>
            <p:nvPr/>
          </p:nvGrpSpPr>
          <p:grpSpPr>
            <a:xfrm>
              <a:off x="0" y="-4550"/>
              <a:ext cx="4588377" cy="2585529"/>
              <a:chOff x="0" y="-4550"/>
              <a:chExt cx="9143835" cy="5152509"/>
            </a:xfrm>
          </p:grpSpPr>
          <p:sp>
            <p:nvSpPr>
              <p:cNvPr id="1284" name="Google Shape;1284;p14"/>
              <p:cNvSpPr/>
              <p:nvPr/>
            </p:nvSpPr>
            <p:spPr>
              <a:xfrm>
                <a:off x="573433"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5" name="Google Shape;1285;p14"/>
              <p:cNvSpPr/>
              <p:nvPr/>
            </p:nvSpPr>
            <p:spPr>
              <a:xfrm>
                <a:off x="0"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6" name="Google Shape;1286;p14"/>
              <p:cNvSpPr/>
              <p:nvPr/>
            </p:nvSpPr>
            <p:spPr>
              <a:xfrm>
                <a:off x="0" y="2858018"/>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14"/>
              <p:cNvSpPr/>
              <p:nvPr/>
            </p:nvSpPr>
            <p:spPr>
              <a:xfrm>
                <a:off x="1720337" y="1140477"/>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8" name="Google Shape;1288;p14"/>
              <p:cNvSpPr/>
              <p:nvPr/>
            </p:nvSpPr>
            <p:spPr>
              <a:xfrm>
                <a:off x="1146891"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9" name="Google Shape;1289;p14"/>
              <p:cNvSpPr/>
              <p:nvPr/>
            </p:nvSpPr>
            <p:spPr>
              <a:xfrm>
                <a:off x="2293783"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14"/>
              <p:cNvSpPr/>
              <p:nvPr/>
            </p:nvSpPr>
            <p:spPr>
              <a:xfrm>
                <a:off x="2293783" y="228550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1" name="Google Shape;1291;p14"/>
              <p:cNvSpPr/>
              <p:nvPr/>
            </p:nvSpPr>
            <p:spPr>
              <a:xfrm>
                <a:off x="4014120" y="-4550"/>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2" name="Google Shape;1292;p14"/>
              <p:cNvSpPr/>
              <p:nvPr/>
            </p:nvSpPr>
            <p:spPr>
              <a:xfrm>
                <a:off x="4014120"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14"/>
              <p:cNvSpPr/>
              <p:nvPr/>
            </p:nvSpPr>
            <p:spPr>
              <a:xfrm>
                <a:off x="3440674"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14"/>
              <p:cNvSpPr/>
              <p:nvPr/>
            </p:nvSpPr>
            <p:spPr>
              <a:xfrm>
                <a:off x="3440674"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14"/>
              <p:cNvSpPr/>
              <p:nvPr/>
            </p:nvSpPr>
            <p:spPr>
              <a:xfrm>
                <a:off x="5145436"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14"/>
              <p:cNvSpPr/>
              <p:nvPr/>
            </p:nvSpPr>
            <p:spPr>
              <a:xfrm>
                <a:off x="5145436" y="4575559"/>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7" name="Google Shape;1297;p14"/>
              <p:cNvSpPr/>
              <p:nvPr/>
            </p:nvSpPr>
            <p:spPr>
              <a:xfrm>
                <a:off x="4571990" y="228550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14"/>
              <p:cNvSpPr/>
              <p:nvPr/>
            </p:nvSpPr>
            <p:spPr>
              <a:xfrm>
                <a:off x="6292327"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14"/>
              <p:cNvSpPr/>
              <p:nvPr/>
            </p:nvSpPr>
            <p:spPr>
              <a:xfrm>
                <a:off x="5718882"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14"/>
              <p:cNvSpPr/>
              <p:nvPr/>
            </p:nvSpPr>
            <p:spPr>
              <a:xfrm>
                <a:off x="7431431"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14"/>
              <p:cNvSpPr/>
              <p:nvPr/>
            </p:nvSpPr>
            <p:spPr>
              <a:xfrm>
                <a:off x="6857986" y="2858018"/>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14"/>
              <p:cNvSpPr/>
              <p:nvPr/>
            </p:nvSpPr>
            <p:spPr>
              <a:xfrm>
                <a:off x="6857986" y="4575559"/>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14"/>
              <p:cNvSpPr/>
              <p:nvPr/>
            </p:nvSpPr>
            <p:spPr>
              <a:xfrm>
                <a:off x="8570535" y="-4550"/>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14"/>
              <p:cNvSpPr/>
              <p:nvPr/>
            </p:nvSpPr>
            <p:spPr>
              <a:xfrm>
                <a:off x="8570535"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14"/>
              <p:cNvSpPr/>
              <p:nvPr/>
            </p:nvSpPr>
            <p:spPr>
              <a:xfrm>
                <a:off x="7997090"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14"/>
              <p:cNvSpPr/>
              <p:nvPr/>
            </p:nvSpPr>
            <p:spPr>
              <a:xfrm>
                <a:off x="7997090" y="4003045"/>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07" name="Google Shape;1307;p14"/>
            <p:cNvGrpSpPr/>
            <p:nvPr/>
          </p:nvGrpSpPr>
          <p:grpSpPr>
            <a:xfrm rot="10800000">
              <a:off x="4588375" y="-4550"/>
              <a:ext cx="4588377" cy="2585529"/>
              <a:chOff x="0" y="-4550"/>
              <a:chExt cx="9143835" cy="5152509"/>
            </a:xfrm>
          </p:grpSpPr>
          <p:sp>
            <p:nvSpPr>
              <p:cNvPr id="1308" name="Google Shape;1308;p14"/>
              <p:cNvSpPr/>
              <p:nvPr/>
            </p:nvSpPr>
            <p:spPr>
              <a:xfrm>
                <a:off x="573433"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14"/>
              <p:cNvSpPr/>
              <p:nvPr/>
            </p:nvSpPr>
            <p:spPr>
              <a:xfrm>
                <a:off x="0"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14"/>
              <p:cNvSpPr/>
              <p:nvPr/>
            </p:nvSpPr>
            <p:spPr>
              <a:xfrm>
                <a:off x="0" y="2858018"/>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14"/>
              <p:cNvSpPr/>
              <p:nvPr/>
            </p:nvSpPr>
            <p:spPr>
              <a:xfrm>
                <a:off x="1720337" y="1140477"/>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14"/>
              <p:cNvSpPr/>
              <p:nvPr/>
            </p:nvSpPr>
            <p:spPr>
              <a:xfrm>
                <a:off x="1146891"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14"/>
              <p:cNvSpPr/>
              <p:nvPr/>
            </p:nvSpPr>
            <p:spPr>
              <a:xfrm>
                <a:off x="2293783"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14"/>
              <p:cNvSpPr/>
              <p:nvPr/>
            </p:nvSpPr>
            <p:spPr>
              <a:xfrm>
                <a:off x="2293783" y="228550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14"/>
              <p:cNvSpPr/>
              <p:nvPr/>
            </p:nvSpPr>
            <p:spPr>
              <a:xfrm>
                <a:off x="4014120" y="-4550"/>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14"/>
              <p:cNvSpPr/>
              <p:nvPr/>
            </p:nvSpPr>
            <p:spPr>
              <a:xfrm>
                <a:off x="4014120"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14"/>
              <p:cNvSpPr/>
              <p:nvPr/>
            </p:nvSpPr>
            <p:spPr>
              <a:xfrm>
                <a:off x="3440674"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14"/>
              <p:cNvSpPr/>
              <p:nvPr/>
            </p:nvSpPr>
            <p:spPr>
              <a:xfrm>
                <a:off x="3440674"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14"/>
              <p:cNvSpPr/>
              <p:nvPr/>
            </p:nvSpPr>
            <p:spPr>
              <a:xfrm>
                <a:off x="5145436"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14"/>
              <p:cNvSpPr/>
              <p:nvPr/>
            </p:nvSpPr>
            <p:spPr>
              <a:xfrm>
                <a:off x="5145436" y="4575559"/>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14"/>
              <p:cNvSpPr/>
              <p:nvPr/>
            </p:nvSpPr>
            <p:spPr>
              <a:xfrm>
                <a:off x="4571990" y="228550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14"/>
              <p:cNvSpPr/>
              <p:nvPr/>
            </p:nvSpPr>
            <p:spPr>
              <a:xfrm>
                <a:off x="6292327"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14"/>
              <p:cNvSpPr/>
              <p:nvPr/>
            </p:nvSpPr>
            <p:spPr>
              <a:xfrm>
                <a:off x="5718882"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14"/>
              <p:cNvSpPr/>
              <p:nvPr/>
            </p:nvSpPr>
            <p:spPr>
              <a:xfrm>
                <a:off x="7431431"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14"/>
              <p:cNvSpPr/>
              <p:nvPr/>
            </p:nvSpPr>
            <p:spPr>
              <a:xfrm>
                <a:off x="6857986" y="2858018"/>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14"/>
              <p:cNvSpPr/>
              <p:nvPr/>
            </p:nvSpPr>
            <p:spPr>
              <a:xfrm>
                <a:off x="6857986" y="4575559"/>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14"/>
              <p:cNvSpPr/>
              <p:nvPr/>
            </p:nvSpPr>
            <p:spPr>
              <a:xfrm>
                <a:off x="8570535" y="-4550"/>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14"/>
              <p:cNvSpPr/>
              <p:nvPr/>
            </p:nvSpPr>
            <p:spPr>
              <a:xfrm>
                <a:off x="8570535"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14"/>
              <p:cNvSpPr/>
              <p:nvPr/>
            </p:nvSpPr>
            <p:spPr>
              <a:xfrm>
                <a:off x="7997090"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14"/>
              <p:cNvSpPr/>
              <p:nvPr/>
            </p:nvSpPr>
            <p:spPr>
              <a:xfrm>
                <a:off x="7997090" y="4003045"/>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31" name="Google Shape;1331;p14"/>
            <p:cNvGrpSpPr/>
            <p:nvPr/>
          </p:nvGrpSpPr>
          <p:grpSpPr>
            <a:xfrm>
              <a:off x="0" y="2580975"/>
              <a:ext cx="4588377" cy="2585529"/>
              <a:chOff x="0" y="-4550"/>
              <a:chExt cx="9143835" cy="5152509"/>
            </a:xfrm>
          </p:grpSpPr>
          <p:sp>
            <p:nvSpPr>
              <p:cNvPr id="1332" name="Google Shape;1332;p14"/>
              <p:cNvSpPr/>
              <p:nvPr/>
            </p:nvSpPr>
            <p:spPr>
              <a:xfrm>
                <a:off x="573433"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14"/>
              <p:cNvSpPr/>
              <p:nvPr/>
            </p:nvSpPr>
            <p:spPr>
              <a:xfrm>
                <a:off x="0"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14"/>
              <p:cNvSpPr/>
              <p:nvPr/>
            </p:nvSpPr>
            <p:spPr>
              <a:xfrm>
                <a:off x="0" y="2858018"/>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14"/>
              <p:cNvSpPr/>
              <p:nvPr/>
            </p:nvSpPr>
            <p:spPr>
              <a:xfrm>
                <a:off x="1720337" y="1140477"/>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14"/>
              <p:cNvSpPr/>
              <p:nvPr/>
            </p:nvSpPr>
            <p:spPr>
              <a:xfrm>
                <a:off x="1146891"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14"/>
              <p:cNvSpPr/>
              <p:nvPr/>
            </p:nvSpPr>
            <p:spPr>
              <a:xfrm>
                <a:off x="2293783"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14"/>
              <p:cNvSpPr/>
              <p:nvPr/>
            </p:nvSpPr>
            <p:spPr>
              <a:xfrm>
                <a:off x="2293783" y="228550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14"/>
              <p:cNvSpPr/>
              <p:nvPr/>
            </p:nvSpPr>
            <p:spPr>
              <a:xfrm>
                <a:off x="4014120" y="-4550"/>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14"/>
              <p:cNvSpPr/>
              <p:nvPr/>
            </p:nvSpPr>
            <p:spPr>
              <a:xfrm>
                <a:off x="4014120"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14"/>
              <p:cNvSpPr/>
              <p:nvPr/>
            </p:nvSpPr>
            <p:spPr>
              <a:xfrm>
                <a:off x="3440674"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14"/>
              <p:cNvSpPr/>
              <p:nvPr/>
            </p:nvSpPr>
            <p:spPr>
              <a:xfrm>
                <a:off x="3440674"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14"/>
              <p:cNvSpPr/>
              <p:nvPr/>
            </p:nvSpPr>
            <p:spPr>
              <a:xfrm>
                <a:off x="5145436"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14"/>
              <p:cNvSpPr/>
              <p:nvPr/>
            </p:nvSpPr>
            <p:spPr>
              <a:xfrm>
                <a:off x="5145436" y="4575559"/>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14"/>
              <p:cNvSpPr/>
              <p:nvPr/>
            </p:nvSpPr>
            <p:spPr>
              <a:xfrm>
                <a:off x="4571990" y="228550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14"/>
              <p:cNvSpPr/>
              <p:nvPr/>
            </p:nvSpPr>
            <p:spPr>
              <a:xfrm>
                <a:off x="6292327"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14"/>
              <p:cNvSpPr/>
              <p:nvPr/>
            </p:nvSpPr>
            <p:spPr>
              <a:xfrm>
                <a:off x="5718882"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14"/>
              <p:cNvSpPr/>
              <p:nvPr/>
            </p:nvSpPr>
            <p:spPr>
              <a:xfrm>
                <a:off x="7431431"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14"/>
              <p:cNvSpPr/>
              <p:nvPr/>
            </p:nvSpPr>
            <p:spPr>
              <a:xfrm>
                <a:off x="6857986" y="2858018"/>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14"/>
              <p:cNvSpPr/>
              <p:nvPr/>
            </p:nvSpPr>
            <p:spPr>
              <a:xfrm>
                <a:off x="6857986" y="4575559"/>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14"/>
              <p:cNvSpPr/>
              <p:nvPr/>
            </p:nvSpPr>
            <p:spPr>
              <a:xfrm>
                <a:off x="8570535" y="-4550"/>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14"/>
              <p:cNvSpPr/>
              <p:nvPr/>
            </p:nvSpPr>
            <p:spPr>
              <a:xfrm>
                <a:off x="8570535"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3" name="Google Shape;1353;p14"/>
              <p:cNvSpPr/>
              <p:nvPr/>
            </p:nvSpPr>
            <p:spPr>
              <a:xfrm>
                <a:off x="7997090"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14"/>
              <p:cNvSpPr/>
              <p:nvPr/>
            </p:nvSpPr>
            <p:spPr>
              <a:xfrm>
                <a:off x="7997090" y="4003045"/>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55" name="Google Shape;1355;p14"/>
            <p:cNvGrpSpPr/>
            <p:nvPr/>
          </p:nvGrpSpPr>
          <p:grpSpPr>
            <a:xfrm rot="10800000" flipH="1">
              <a:off x="4588375" y="2580975"/>
              <a:ext cx="4588377" cy="2585529"/>
              <a:chOff x="0" y="-4550"/>
              <a:chExt cx="9143835" cy="5152509"/>
            </a:xfrm>
          </p:grpSpPr>
          <p:sp>
            <p:nvSpPr>
              <p:cNvPr id="1356" name="Google Shape;1356;p14"/>
              <p:cNvSpPr/>
              <p:nvPr/>
            </p:nvSpPr>
            <p:spPr>
              <a:xfrm>
                <a:off x="573433"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14"/>
              <p:cNvSpPr/>
              <p:nvPr/>
            </p:nvSpPr>
            <p:spPr>
              <a:xfrm>
                <a:off x="0"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14"/>
              <p:cNvSpPr/>
              <p:nvPr/>
            </p:nvSpPr>
            <p:spPr>
              <a:xfrm>
                <a:off x="0" y="2858018"/>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14"/>
              <p:cNvSpPr/>
              <p:nvPr/>
            </p:nvSpPr>
            <p:spPr>
              <a:xfrm>
                <a:off x="1720337" y="1140477"/>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14"/>
              <p:cNvSpPr/>
              <p:nvPr/>
            </p:nvSpPr>
            <p:spPr>
              <a:xfrm>
                <a:off x="1146891"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14"/>
              <p:cNvSpPr/>
              <p:nvPr/>
            </p:nvSpPr>
            <p:spPr>
              <a:xfrm>
                <a:off x="2293783"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14"/>
              <p:cNvSpPr/>
              <p:nvPr/>
            </p:nvSpPr>
            <p:spPr>
              <a:xfrm>
                <a:off x="2293783" y="228550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14"/>
              <p:cNvSpPr/>
              <p:nvPr/>
            </p:nvSpPr>
            <p:spPr>
              <a:xfrm>
                <a:off x="4014120" y="-4550"/>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14"/>
              <p:cNvSpPr/>
              <p:nvPr/>
            </p:nvSpPr>
            <p:spPr>
              <a:xfrm>
                <a:off x="4014120"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14"/>
              <p:cNvSpPr/>
              <p:nvPr/>
            </p:nvSpPr>
            <p:spPr>
              <a:xfrm>
                <a:off x="3440674"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14"/>
              <p:cNvSpPr/>
              <p:nvPr/>
            </p:nvSpPr>
            <p:spPr>
              <a:xfrm>
                <a:off x="3440674"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7" name="Google Shape;1367;p14"/>
              <p:cNvSpPr/>
              <p:nvPr/>
            </p:nvSpPr>
            <p:spPr>
              <a:xfrm>
                <a:off x="5145436"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8" name="Google Shape;1368;p14"/>
              <p:cNvSpPr/>
              <p:nvPr/>
            </p:nvSpPr>
            <p:spPr>
              <a:xfrm>
                <a:off x="5145436" y="4575559"/>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9" name="Google Shape;1369;p14"/>
              <p:cNvSpPr/>
              <p:nvPr/>
            </p:nvSpPr>
            <p:spPr>
              <a:xfrm>
                <a:off x="4571990" y="228550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14"/>
              <p:cNvSpPr/>
              <p:nvPr/>
            </p:nvSpPr>
            <p:spPr>
              <a:xfrm>
                <a:off x="6292327"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1" name="Google Shape;1371;p14"/>
              <p:cNvSpPr/>
              <p:nvPr/>
            </p:nvSpPr>
            <p:spPr>
              <a:xfrm>
                <a:off x="5718882"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2" name="Google Shape;1372;p14"/>
              <p:cNvSpPr/>
              <p:nvPr/>
            </p:nvSpPr>
            <p:spPr>
              <a:xfrm>
                <a:off x="7431431"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3" name="Google Shape;1373;p14"/>
              <p:cNvSpPr/>
              <p:nvPr/>
            </p:nvSpPr>
            <p:spPr>
              <a:xfrm>
                <a:off x="6857986" y="2858018"/>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4" name="Google Shape;1374;p14"/>
              <p:cNvSpPr/>
              <p:nvPr/>
            </p:nvSpPr>
            <p:spPr>
              <a:xfrm>
                <a:off x="6857986" y="4575559"/>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5" name="Google Shape;1375;p14"/>
              <p:cNvSpPr/>
              <p:nvPr/>
            </p:nvSpPr>
            <p:spPr>
              <a:xfrm>
                <a:off x="8570535" y="-4550"/>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6" name="Google Shape;1376;p14"/>
              <p:cNvSpPr/>
              <p:nvPr/>
            </p:nvSpPr>
            <p:spPr>
              <a:xfrm>
                <a:off x="8570535"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7" name="Google Shape;1377;p14"/>
              <p:cNvSpPr/>
              <p:nvPr/>
            </p:nvSpPr>
            <p:spPr>
              <a:xfrm>
                <a:off x="7997090"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8" name="Google Shape;1378;p14"/>
              <p:cNvSpPr/>
              <p:nvPr/>
            </p:nvSpPr>
            <p:spPr>
              <a:xfrm>
                <a:off x="7997090" y="4003045"/>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379" name="Google Shape;1379;p14"/>
          <p:cNvGrpSpPr/>
          <p:nvPr/>
        </p:nvGrpSpPr>
        <p:grpSpPr>
          <a:xfrm>
            <a:off x="0" y="-4550"/>
            <a:ext cx="9176752" cy="5171054"/>
            <a:chOff x="0" y="-4550"/>
            <a:chExt cx="9176752" cy="5171054"/>
          </a:xfrm>
        </p:grpSpPr>
        <p:grpSp>
          <p:nvGrpSpPr>
            <p:cNvPr id="1380" name="Google Shape;1380;p14"/>
            <p:cNvGrpSpPr/>
            <p:nvPr/>
          </p:nvGrpSpPr>
          <p:grpSpPr>
            <a:xfrm>
              <a:off x="0" y="-4550"/>
              <a:ext cx="4588377" cy="2585529"/>
              <a:chOff x="0" y="-4550"/>
              <a:chExt cx="9143835" cy="5152509"/>
            </a:xfrm>
          </p:grpSpPr>
          <p:sp>
            <p:nvSpPr>
              <p:cNvPr id="1381" name="Google Shape;1381;p14"/>
              <p:cNvSpPr/>
              <p:nvPr/>
            </p:nvSpPr>
            <p:spPr>
              <a:xfrm>
                <a:off x="7997090"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2" name="Google Shape;1382;p14"/>
              <p:cNvSpPr/>
              <p:nvPr/>
            </p:nvSpPr>
            <p:spPr>
              <a:xfrm>
                <a:off x="573433" y="228550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3" name="Google Shape;1383;p14"/>
              <p:cNvSpPr/>
              <p:nvPr/>
            </p:nvSpPr>
            <p:spPr>
              <a:xfrm>
                <a:off x="573433" y="4003045"/>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4" name="Google Shape;1384;p14"/>
              <p:cNvSpPr/>
              <p:nvPr/>
            </p:nvSpPr>
            <p:spPr>
              <a:xfrm>
                <a:off x="0"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5" name="Google Shape;1385;p14"/>
              <p:cNvSpPr/>
              <p:nvPr/>
            </p:nvSpPr>
            <p:spPr>
              <a:xfrm>
                <a:off x="1720337"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6" name="Google Shape;1386;p14"/>
              <p:cNvSpPr/>
              <p:nvPr/>
            </p:nvSpPr>
            <p:spPr>
              <a:xfrm>
                <a:off x="1720337"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7" name="Google Shape;1387;p14"/>
              <p:cNvSpPr/>
              <p:nvPr/>
            </p:nvSpPr>
            <p:spPr>
              <a:xfrm>
                <a:off x="1146891"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8" name="Google Shape;1388;p14"/>
              <p:cNvSpPr/>
              <p:nvPr/>
            </p:nvSpPr>
            <p:spPr>
              <a:xfrm>
                <a:off x="2867228"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9" name="Google Shape;1389;p14"/>
              <p:cNvSpPr/>
              <p:nvPr/>
            </p:nvSpPr>
            <p:spPr>
              <a:xfrm>
                <a:off x="2293783"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0" name="Google Shape;1390;p14"/>
              <p:cNvSpPr/>
              <p:nvPr/>
            </p:nvSpPr>
            <p:spPr>
              <a:xfrm>
                <a:off x="2293783" y="2858018"/>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1" name="Google Shape;1391;p14"/>
              <p:cNvSpPr/>
              <p:nvPr/>
            </p:nvSpPr>
            <p:spPr>
              <a:xfrm>
                <a:off x="4014120" y="2858018"/>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2" name="Google Shape;1392;p14"/>
              <p:cNvSpPr/>
              <p:nvPr/>
            </p:nvSpPr>
            <p:spPr>
              <a:xfrm>
                <a:off x="3440674"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3" name="Google Shape;1393;p14"/>
              <p:cNvSpPr/>
              <p:nvPr/>
            </p:nvSpPr>
            <p:spPr>
              <a:xfrm>
                <a:off x="3440674" y="4003045"/>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4" name="Google Shape;1394;p14"/>
              <p:cNvSpPr/>
              <p:nvPr/>
            </p:nvSpPr>
            <p:spPr>
              <a:xfrm>
                <a:off x="5145436" y="2858018"/>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5" name="Google Shape;1395;p14"/>
              <p:cNvSpPr/>
              <p:nvPr/>
            </p:nvSpPr>
            <p:spPr>
              <a:xfrm>
                <a:off x="4571990" y="343053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6" name="Google Shape;1396;p14"/>
              <p:cNvSpPr/>
              <p:nvPr/>
            </p:nvSpPr>
            <p:spPr>
              <a:xfrm>
                <a:off x="6292327"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7" name="Google Shape;1397;p14"/>
              <p:cNvSpPr/>
              <p:nvPr/>
            </p:nvSpPr>
            <p:spPr>
              <a:xfrm>
                <a:off x="5718882"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8" name="Google Shape;1398;p14"/>
              <p:cNvSpPr/>
              <p:nvPr/>
            </p:nvSpPr>
            <p:spPr>
              <a:xfrm>
                <a:off x="7431431" y="56796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9" name="Google Shape;1399;p14"/>
              <p:cNvSpPr/>
              <p:nvPr/>
            </p:nvSpPr>
            <p:spPr>
              <a:xfrm>
                <a:off x="6857986" y="-4550"/>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0" name="Google Shape;1400;p14"/>
              <p:cNvSpPr/>
              <p:nvPr/>
            </p:nvSpPr>
            <p:spPr>
              <a:xfrm>
                <a:off x="6857986"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1" name="Google Shape;1401;p14"/>
              <p:cNvSpPr/>
              <p:nvPr/>
            </p:nvSpPr>
            <p:spPr>
              <a:xfrm>
                <a:off x="8570535" y="228550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2" name="Google Shape;1402;p14"/>
              <p:cNvSpPr/>
              <p:nvPr/>
            </p:nvSpPr>
            <p:spPr>
              <a:xfrm>
                <a:off x="7997090" y="343053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3" name="Google Shape;1403;p14"/>
              <p:cNvSpPr/>
              <p:nvPr/>
            </p:nvSpPr>
            <p:spPr>
              <a:xfrm>
                <a:off x="4571990" y="-4550"/>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04" name="Google Shape;1404;p14"/>
            <p:cNvGrpSpPr/>
            <p:nvPr/>
          </p:nvGrpSpPr>
          <p:grpSpPr>
            <a:xfrm rot="10800000">
              <a:off x="4588375" y="-4550"/>
              <a:ext cx="4588377" cy="2585529"/>
              <a:chOff x="0" y="-4550"/>
              <a:chExt cx="9143835" cy="5152509"/>
            </a:xfrm>
          </p:grpSpPr>
          <p:sp>
            <p:nvSpPr>
              <p:cNvPr id="1405" name="Google Shape;1405;p14"/>
              <p:cNvSpPr/>
              <p:nvPr/>
            </p:nvSpPr>
            <p:spPr>
              <a:xfrm>
                <a:off x="7997090"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6" name="Google Shape;1406;p14"/>
              <p:cNvSpPr/>
              <p:nvPr/>
            </p:nvSpPr>
            <p:spPr>
              <a:xfrm>
                <a:off x="573433" y="228550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7" name="Google Shape;1407;p14"/>
              <p:cNvSpPr/>
              <p:nvPr/>
            </p:nvSpPr>
            <p:spPr>
              <a:xfrm>
                <a:off x="573433" y="4003045"/>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8" name="Google Shape;1408;p14"/>
              <p:cNvSpPr/>
              <p:nvPr/>
            </p:nvSpPr>
            <p:spPr>
              <a:xfrm>
                <a:off x="0"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9" name="Google Shape;1409;p14"/>
              <p:cNvSpPr/>
              <p:nvPr/>
            </p:nvSpPr>
            <p:spPr>
              <a:xfrm>
                <a:off x="1720337"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0" name="Google Shape;1410;p14"/>
              <p:cNvSpPr/>
              <p:nvPr/>
            </p:nvSpPr>
            <p:spPr>
              <a:xfrm>
                <a:off x="1720337"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1" name="Google Shape;1411;p14"/>
              <p:cNvSpPr/>
              <p:nvPr/>
            </p:nvSpPr>
            <p:spPr>
              <a:xfrm>
                <a:off x="1146891"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2" name="Google Shape;1412;p14"/>
              <p:cNvSpPr/>
              <p:nvPr/>
            </p:nvSpPr>
            <p:spPr>
              <a:xfrm>
                <a:off x="2867228"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3" name="Google Shape;1413;p14"/>
              <p:cNvSpPr/>
              <p:nvPr/>
            </p:nvSpPr>
            <p:spPr>
              <a:xfrm>
                <a:off x="2293783"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4" name="Google Shape;1414;p14"/>
              <p:cNvSpPr/>
              <p:nvPr/>
            </p:nvSpPr>
            <p:spPr>
              <a:xfrm>
                <a:off x="2293783" y="2858018"/>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5" name="Google Shape;1415;p14"/>
              <p:cNvSpPr/>
              <p:nvPr/>
            </p:nvSpPr>
            <p:spPr>
              <a:xfrm>
                <a:off x="4014120" y="2858018"/>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6" name="Google Shape;1416;p14"/>
              <p:cNvSpPr/>
              <p:nvPr/>
            </p:nvSpPr>
            <p:spPr>
              <a:xfrm>
                <a:off x="3440674"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7" name="Google Shape;1417;p14"/>
              <p:cNvSpPr/>
              <p:nvPr/>
            </p:nvSpPr>
            <p:spPr>
              <a:xfrm>
                <a:off x="3440674" y="4003045"/>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8" name="Google Shape;1418;p14"/>
              <p:cNvSpPr/>
              <p:nvPr/>
            </p:nvSpPr>
            <p:spPr>
              <a:xfrm>
                <a:off x="5145436" y="2858018"/>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9" name="Google Shape;1419;p14"/>
              <p:cNvSpPr/>
              <p:nvPr/>
            </p:nvSpPr>
            <p:spPr>
              <a:xfrm>
                <a:off x="4571990" y="343053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0" name="Google Shape;1420;p14"/>
              <p:cNvSpPr/>
              <p:nvPr/>
            </p:nvSpPr>
            <p:spPr>
              <a:xfrm>
                <a:off x="6292327"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1" name="Google Shape;1421;p14"/>
              <p:cNvSpPr/>
              <p:nvPr/>
            </p:nvSpPr>
            <p:spPr>
              <a:xfrm>
                <a:off x="5718882"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2" name="Google Shape;1422;p14"/>
              <p:cNvSpPr/>
              <p:nvPr/>
            </p:nvSpPr>
            <p:spPr>
              <a:xfrm>
                <a:off x="7431431" y="56796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3" name="Google Shape;1423;p14"/>
              <p:cNvSpPr/>
              <p:nvPr/>
            </p:nvSpPr>
            <p:spPr>
              <a:xfrm>
                <a:off x="6857986" y="-4550"/>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14"/>
              <p:cNvSpPr/>
              <p:nvPr/>
            </p:nvSpPr>
            <p:spPr>
              <a:xfrm>
                <a:off x="6857986"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14"/>
              <p:cNvSpPr/>
              <p:nvPr/>
            </p:nvSpPr>
            <p:spPr>
              <a:xfrm>
                <a:off x="8570535" y="228550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6" name="Google Shape;1426;p14"/>
              <p:cNvSpPr/>
              <p:nvPr/>
            </p:nvSpPr>
            <p:spPr>
              <a:xfrm>
                <a:off x="7997090" y="343053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7" name="Google Shape;1427;p14"/>
              <p:cNvSpPr/>
              <p:nvPr/>
            </p:nvSpPr>
            <p:spPr>
              <a:xfrm>
                <a:off x="4571990" y="-4550"/>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28" name="Google Shape;1428;p14"/>
            <p:cNvGrpSpPr/>
            <p:nvPr/>
          </p:nvGrpSpPr>
          <p:grpSpPr>
            <a:xfrm>
              <a:off x="0" y="2580975"/>
              <a:ext cx="4588377" cy="2585529"/>
              <a:chOff x="0" y="-4550"/>
              <a:chExt cx="9143835" cy="5152509"/>
            </a:xfrm>
          </p:grpSpPr>
          <p:sp>
            <p:nvSpPr>
              <p:cNvPr id="1429" name="Google Shape;1429;p14"/>
              <p:cNvSpPr/>
              <p:nvPr/>
            </p:nvSpPr>
            <p:spPr>
              <a:xfrm>
                <a:off x="7997090"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14"/>
              <p:cNvSpPr/>
              <p:nvPr/>
            </p:nvSpPr>
            <p:spPr>
              <a:xfrm>
                <a:off x="573433" y="228550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1" name="Google Shape;1431;p14"/>
              <p:cNvSpPr/>
              <p:nvPr/>
            </p:nvSpPr>
            <p:spPr>
              <a:xfrm>
                <a:off x="573433" y="4003045"/>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2" name="Google Shape;1432;p14"/>
              <p:cNvSpPr/>
              <p:nvPr/>
            </p:nvSpPr>
            <p:spPr>
              <a:xfrm>
                <a:off x="0"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3" name="Google Shape;1433;p14"/>
              <p:cNvSpPr/>
              <p:nvPr/>
            </p:nvSpPr>
            <p:spPr>
              <a:xfrm>
                <a:off x="1720337"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4" name="Google Shape;1434;p14"/>
              <p:cNvSpPr/>
              <p:nvPr/>
            </p:nvSpPr>
            <p:spPr>
              <a:xfrm>
                <a:off x="1720337"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5" name="Google Shape;1435;p14"/>
              <p:cNvSpPr/>
              <p:nvPr/>
            </p:nvSpPr>
            <p:spPr>
              <a:xfrm>
                <a:off x="1146891"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6" name="Google Shape;1436;p14"/>
              <p:cNvSpPr/>
              <p:nvPr/>
            </p:nvSpPr>
            <p:spPr>
              <a:xfrm>
                <a:off x="2867228"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14"/>
              <p:cNvSpPr/>
              <p:nvPr/>
            </p:nvSpPr>
            <p:spPr>
              <a:xfrm>
                <a:off x="2293783"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8" name="Google Shape;1438;p14"/>
              <p:cNvSpPr/>
              <p:nvPr/>
            </p:nvSpPr>
            <p:spPr>
              <a:xfrm>
                <a:off x="2293783" y="2858018"/>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9" name="Google Shape;1439;p14"/>
              <p:cNvSpPr/>
              <p:nvPr/>
            </p:nvSpPr>
            <p:spPr>
              <a:xfrm>
                <a:off x="4014120" y="2858018"/>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0" name="Google Shape;1440;p14"/>
              <p:cNvSpPr/>
              <p:nvPr/>
            </p:nvSpPr>
            <p:spPr>
              <a:xfrm>
                <a:off x="3440674"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14"/>
              <p:cNvSpPr/>
              <p:nvPr/>
            </p:nvSpPr>
            <p:spPr>
              <a:xfrm>
                <a:off x="3440674" y="4003045"/>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14"/>
              <p:cNvSpPr/>
              <p:nvPr/>
            </p:nvSpPr>
            <p:spPr>
              <a:xfrm>
                <a:off x="5145436" y="2858018"/>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14"/>
              <p:cNvSpPr/>
              <p:nvPr/>
            </p:nvSpPr>
            <p:spPr>
              <a:xfrm>
                <a:off x="4571990" y="343053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14"/>
              <p:cNvSpPr/>
              <p:nvPr/>
            </p:nvSpPr>
            <p:spPr>
              <a:xfrm>
                <a:off x="6292327"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14"/>
              <p:cNvSpPr/>
              <p:nvPr/>
            </p:nvSpPr>
            <p:spPr>
              <a:xfrm>
                <a:off x="5718882"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6" name="Google Shape;1446;p14"/>
              <p:cNvSpPr/>
              <p:nvPr/>
            </p:nvSpPr>
            <p:spPr>
              <a:xfrm>
                <a:off x="7431431" y="56796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7" name="Google Shape;1447;p14"/>
              <p:cNvSpPr/>
              <p:nvPr/>
            </p:nvSpPr>
            <p:spPr>
              <a:xfrm>
                <a:off x="6857986" y="-4550"/>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8" name="Google Shape;1448;p14"/>
              <p:cNvSpPr/>
              <p:nvPr/>
            </p:nvSpPr>
            <p:spPr>
              <a:xfrm>
                <a:off x="6857986"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9" name="Google Shape;1449;p14"/>
              <p:cNvSpPr/>
              <p:nvPr/>
            </p:nvSpPr>
            <p:spPr>
              <a:xfrm>
                <a:off x="8570535" y="228550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0" name="Google Shape;1450;p14"/>
              <p:cNvSpPr/>
              <p:nvPr/>
            </p:nvSpPr>
            <p:spPr>
              <a:xfrm>
                <a:off x="7997090" y="343053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14"/>
              <p:cNvSpPr/>
              <p:nvPr/>
            </p:nvSpPr>
            <p:spPr>
              <a:xfrm>
                <a:off x="4571990" y="-4550"/>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52" name="Google Shape;1452;p14"/>
            <p:cNvGrpSpPr/>
            <p:nvPr/>
          </p:nvGrpSpPr>
          <p:grpSpPr>
            <a:xfrm rot="10800000" flipH="1">
              <a:off x="4588375" y="2580975"/>
              <a:ext cx="4588377" cy="2585529"/>
              <a:chOff x="0" y="-4550"/>
              <a:chExt cx="9143835" cy="5152509"/>
            </a:xfrm>
          </p:grpSpPr>
          <p:sp>
            <p:nvSpPr>
              <p:cNvPr id="1453" name="Google Shape;1453;p14"/>
              <p:cNvSpPr/>
              <p:nvPr/>
            </p:nvSpPr>
            <p:spPr>
              <a:xfrm>
                <a:off x="7997090"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14"/>
              <p:cNvSpPr/>
              <p:nvPr/>
            </p:nvSpPr>
            <p:spPr>
              <a:xfrm>
                <a:off x="573433" y="228550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14"/>
              <p:cNvSpPr/>
              <p:nvPr/>
            </p:nvSpPr>
            <p:spPr>
              <a:xfrm>
                <a:off x="573433" y="4003045"/>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14"/>
              <p:cNvSpPr/>
              <p:nvPr/>
            </p:nvSpPr>
            <p:spPr>
              <a:xfrm>
                <a:off x="0"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14"/>
              <p:cNvSpPr/>
              <p:nvPr/>
            </p:nvSpPr>
            <p:spPr>
              <a:xfrm>
                <a:off x="1720337"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8" name="Google Shape;1458;p14"/>
              <p:cNvSpPr/>
              <p:nvPr/>
            </p:nvSpPr>
            <p:spPr>
              <a:xfrm>
                <a:off x="1720337"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9" name="Google Shape;1459;p14"/>
              <p:cNvSpPr/>
              <p:nvPr/>
            </p:nvSpPr>
            <p:spPr>
              <a:xfrm>
                <a:off x="1146891"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0" name="Google Shape;1460;p14"/>
              <p:cNvSpPr/>
              <p:nvPr/>
            </p:nvSpPr>
            <p:spPr>
              <a:xfrm>
                <a:off x="2867228"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1" name="Google Shape;1461;p14"/>
              <p:cNvSpPr/>
              <p:nvPr/>
            </p:nvSpPr>
            <p:spPr>
              <a:xfrm>
                <a:off x="2293783"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14"/>
              <p:cNvSpPr/>
              <p:nvPr/>
            </p:nvSpPr>
            <p:spPr>
              <a:xfrm>
                <a:off x="2293783" y="2858018"/>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3" name="Google Shape;1463;p14"/>
              <p:cNvSpPr/>
              <p:nvPr/>
            </p:nvSpPr>
            <p:spPr>
              <a:xfrm>
                <a:off x="4014120" y="2858018"/>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4" name="Google Shape;1464;p14"/>
              <p:cNvSpPr/>
              <p:nvPr/>
            </p:nvSpPr>
            <p:spPr>
              <a:xfrm>
                <a:off x="3440674"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5" name="Google Shape;1465;p14"/>
              <p:cNvSpPr/>
              <p:nvPr/>
            </p:nvSpPr>
            <p:spPr>
              <a:xfrm>
                <a:off x="3440674" y="4003045"/>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6" name="Google Shape;1466;p14"/>
              <p:cNvSpPr/>
              <p:nvPr/>
            </p:nvSpPr>
            <p:spPr>
              <a:xfrm>
                <a:off x="5145436" y="2858018"/>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14"/>
              <p:cNvSpPr/>
              <p:nvPr/>
            </p:nvSpPr>
            <p:spPr>
              <a:xfrm>
                <a:off x="4571990" y="343053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8" name="Google Shape;1468;p14"/>
              <p:cNvSpPr/>
              <p:nvPr/>
            </p:nvSpPr>
            <p:spPr>
              <a:xfrm>
                <a:off x="6292327"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9" name="Google Shape;1469;p14"/>
              <p:cNvSpPr/>
              <p:nvPr/>
            </p:nvSpPr>
            <p:spPr>
              <a:xfrm>
                <a:off x="5718882"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14"/>
              <p:cNvSpPr/>
              <p:nvPr/>
            </p:nvSpPr>
            <p:spPr>
              <a:xfrm>
                <a:off x="7431431" y="56796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1" name="Google Shape;1471;p14"/>
              <p:cNvSpPr/>
              <p:nvPr/>
            </p:nvSpPr>
            <p:spPr>
              <a:xfrm>
                <a:off x="6857986" y="-4550"/>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2" name="Google Shape;1472;p14"/>
              <p:cNvSpPr/>
              <p:nvPr/>
            </p:nvSpPr>
            <p:spPr>
              <a:xfrm>
                <a:off x="6857986"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3" name="Google Shape;1473;p14"/>
              <p:cNvSpPr/>
              <p:nvPr/>
            </p:nvSpPr>
            <p:spPr>
              <a:xfrm>
                <a:off x="8570535" y="228550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14"/>
              <p:cNvSpPr/>
              <p:nvPr/>
            </p:nvSpPr>
            <p:spPr>
              <a:xfrm>
                <a:off x="7997090" y="343053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5" name="Google Shape;1475;p14"/>
              <p:cNvSpPr/>
              <p:nvPr/>
            </p:nvSpPr>
            <p:spPr>
              <a:xfrm>
                <a:off x="4571990" y="-4550"/>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10775"/>
            <a:ext cx="6408300" cy="8574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accent1"/>
              </a:buClr>
              <a:buSzPts val="3000"/>
              <a:buFont typeface="Roboto Slab"/>
              <a:buNone/>
              <a:defRPr sz="3000">
                <a:solidFill>
                  <a:schemeClr val="accent1"/>
                </a:solidFill>
                <a:latin typeface="Roboto Slab"/>
                <a:ea typeface="Roboto Slab"/>
                <a:cs typeface="Roboto Slab"/>
                <a:sym typeface="Roboto Slab"/>
              </a:defRPr>
            </a:lvl1pPr>
            <a:lvl2pPr lvl="1">
              <a:spcBef>
                <a:spcPts val="0"/>
              </a:spcBef>
              <a:spcAft>
                <a:spcPts val="0"/>
              </a:spcAft>
              <a:buClr>
                <a:schemeClr val="accent1"/>
              </a:buClr>
              <a:buSzPts val="3000"/>
              <a:buFont typeface="Roboto Slab"/>
              <a:buNone/>
              <a:defRPr sz="3000">
                <a:solidFill>
                  <a:schemeClr val="accent1"/>
                </a:solidFill>
                <a:latin typeface="Roboto Slab"/>
                <a:ea typeface="Roboto Slab"/>
                <a:cs typeface="Roboto Slab"/>
                <a:sym typeface="Roboto Slab"/>
              </a:defRPr>
            </a:lvl2pPr>
            <a:lvl3pPr lvl="2">
              <a:spcBef>
                <a:spcPts val="0"/>
              </a:spcBef>
              <a:spcAft>
                <a:spcPts val="0"/>
              </a:spcAft>
              <a:buClr>
                <a:schemeClr val="accent1"/>
              </a:buClr>
              <a:buSzPts val="3000"/>
              <a:buFont typeface="Roboto Slab"/>
              <a:buNone/>
              <a:defRPr sz="3000">
                <a:solidFill>
                  <a:schemeClr val="accent1"/>
                </a:solidFill>
                <a:latin typeface="Roboto Slab"/>
                <a:ea typeface="Roboto Slab"/>
                <a:cs typeface="Roboto Slab"/>
                <a:sym typeface="Roboto Slab"/>
              </a:defRPr>
            </a:lvl3pPr>
            <a:lvl4pPr lvl="3">
              <a:spcBef>
                <a:spcPts val="0"/>
              </a:spcBef>
              <a:spcAft>
                <a:spcPts val="0"/>
              </a:spcAft>
              <a:buClr>
                <a:schemeClr val="accent1"/>
              </a:buClr>
              <a:buSzPts val="3000"/>
              <a:buFont typeface="Roboto Slab"/>
              <a:buNone/>
              <a:defRPr sz="3000">
                <a:solidFill>
                  <a:schemeClr val="accent1"/>
                </a:solidFill>
                <a:latin typeface="Roboto Slab"/>
                <a:ea typeface="Roboto Slab"/>
                <a:cs typeface="Roboto Slab"/>
                <a:sym typeface="Roboto Slab"/>
              </a:defRPr>
            </a:lvl4pPr>
            <a:lvl5pPr lvl="4">
              <a:spcBef>
                <a:spcPts val="0"/>
              </a:spcBef>
              <a:spcAft>
                <a:spcPts val="0"/>
              </a:spcAft>
              <a:buClr>
                <a:schemeClr val="accent1"/>
              </a:buClr>
              <a:buSzPts val="3000"/>
              <a:buFont typeface="Roboto Slab"/>
              <a:buNone/>
              <a:defRPr sz="3000">
                <a:solidFill>
                  <a:schemeClr val="accent1"/>
                </a:solidFill>
                <a:latin typeface="Roboto Slab"/>
                <a:ea typeface="Roboto Slab"/>
                <a:cs typeface="Roboto Slab"/>
                <a:sym typeface="Roboto Slab"/>
              </a:defRPr>
            </a:lvl5pPr>
            <a:lvl6pPr lvl="5">
              <a:spcBef>
                <a:spcPts val="0"/>
              </a:spcBef>
              <a:spcAft>
                <a:spcPts val="0"/>
              </a:spcAft>
              <a:buClr>
                <a:schemeClr val="accent1"/>
              </a:buClr>
              <a:buSzPts val="3000"/>
              <a:buFont typeface="Roboto Slab"/>
              <a:buNone/>
              <a:defRPr sz="3000">
                <a:solidFill>
                  <a:schemeClr val="accent1"/>
                </a:solidFill>
                <a:latin typeface="Roboto Slab"/>
                <a:ea typeface="Roboto Slab"/>
                <a:cs typeface="Roboto Slab"/>
                <a:sym typeface="Roboto Slab"/>
              </a:defRPr>
            </a:lvl6pPr>
            <a:lvl7pPr lvl="6">
              <a:spcBef>
                <a:spcPts val="0"/>
              </a:spcBef>
              <a:spcAft>
                <a:spcPts val="0"/>
              </a:spcAft>
              <a:buClr>
                <a:schemeClr val="accent1"/>
              </a:buClr>
              <a:buSzPts val="3000"/>
              <a:buFont typeface="Roboto Slab"/>
              <a:buNone/>
              <a:defRPr sz="3000">
                <a:solidFill>
                  <a:schemeClr val="accent1"/>
                </a:solidFill>
                <a:latin typeface="Roboto Slab"/>
                <a:ea typeface="Roboto Slab"/>
                <a:cs typeface="Roboto Slab"/>
                <a:sym typeface="Roboto Slab"/>
              </a:defRPr>
            </a:lvl7pPr>
            <a:lvl8pPr lvl="7">
              <a:spcBef>
                <a:spcPts val="0"/>
              </a:spcBef>
              <a:spcAft>
                <a:spcPts val="0"/>
              </a:spcAft>
              <a:buClr>
                <a:schemeClr val="accent1"/>
              </a:buClr>
              <a:buSzPts val="3000"/>
              <a:buFont typeface="Roboto Slab"/>
              <a:buNone/>
              <a:defRPr sz="3000">
                <a:solidFill>
                  <a:schemeClr val="accent1"/>
                </a:solidFill>
                <a:latin typeface="Roboto Slab"/>
                <a:ea typeface="Roboto Slab"/>
                <a:cs typeface="Roboto Slab"/>
                <a:sym typeface="Roboto Slab"/>
              </a:defRPr>
            </a:lvl8pPr>
            <a:lvl9pPr lvl="8">
              <a:spcBef>
                <a:spcPts val="0"/>
              </a:spcBef>
              <a:spcAft>
                <a:spcPts val="0"/>
              </a:spcAft>
              <a:buClr>
                <a:schemeClr val="accent1"/>
              </a:buClr>
              <a:buSzPts val="3000"/>
              <a:buFont typeface="Roboto Slab"/>
              <a:buNone/>
              <a:defRPr sz="3000">
                <a:solidFill>
                  <a:schemeClr val="accent1"/>
                </a:solidFill>
                <a:latin typeface="Roboto Slab"/>
                <a:ea typeface="Roboto Slab"/>
                <a:cs typeface="Roboto Slab"/>
                <a:sym typeface="Roboto Slab"/>
              </a:defRPr>
            </a:lvl9pPr>
          </a:lstStyle>
          <a:p>
            <a:endParaRPr/>
          </a:p>
        </p:txBody>
      </p:sp>
      <p:sp>
        <p:nvSpPr>
          <p:cNvPr id="7" name="Google Shape;7;p1"/>
          <p:cNvSpPr txBox="1">
            <a:spLocks noGrp="1"/>
          </p:cNvSpPr>
          <p:nvPr>
            <p:ph type="body" idx="1"/>
          </p:nvPr>
        </p:nvSpPr>
        <p:spPr>
          <a:xfrm>
            <a:off x="457200" y="1504950"/>
            <a:ext cx="6408300" cy="3266700"/>
          </a:xfrm>
          <a:prstGeom prst="rect">
            <a:avLst/>
          </a:prstGeom>
          <a:noFill/>
          <a:ln>
            <a:noFill/>
          </a:ln>
        </p:spPr>
        <p:txBody>
          <a:bodyPr spcFirstLastPara="1" wrap="square" lIns="91425" tIns="91425" rIns="91425" bIns="91425" anchor="t" anchorCtr="0">
            <a:noAutofit/>
          </a:bodyPr>
          <a:lstStyle>
            <a:lvl1pPr marL="457200" lvl="0" indent="-381000">
              <a:spcBef>
                <a:spcPts val="600"/>
              </a:spcBef>
              <a:spcAft>
                <a:spcPts val="0"/>
              </a:spcAft>
              <a:buClr>
                <a:schemeClr val="accent1"/>
              </a:buClr>
              <a:buSzPts val="2400"/>
              <a:buFont typeface="Muli"/>
              <a:buChar char="▪"/>
              <a:defRPr sz="2400">
                <a:solidFill>
                  <a:schemeClr val="dk1"/>
                </a:solidFill>
                <a:latin typeface="Muli"/>
                <a:ea typeface="Muli"/>
                <a:cs typeface="Muli"/>
                <a:sym typeface="Muli"/>
              </a:defRPr>
            </a:lvl1pPr>
            <a:lvl2pPr marL="914400" lvl="1" indent="-381000">
              <a:spcBef>
                <a:spcPts val="0"/>
              </a:spcBef>
              <a:spcAft>
                <a:spcPts val="0"/>
              </a:spcAft>
              <a:buClr>
                <a:schemeClr val="accent1"/>
              </a:buClr>
              <a:buSzPts val="2400"/>
              <a:buFont typeface="Muli"/>
              <a:buChar char="□"/>
              <a:defRPr sz="2400">
                <a:solidFill>
                  <a:schemeClr val="dk1"/>
                </a:solidFill>
                <a:latin typeface="Muli"/>
                <a:ea typeface="Muli"/>
                <a:cs typeface="Muli"/>
                <a:sym typeface="Muli"/>
              </a:defRPr>
            </a:lvl2pPr>
            <a:lvl3pPr marL="1371600" lvl="2" indent="-381000">
              <a:spcBef>
                <a:spcPts val="0"/>
              </a:spcBef>
              <a:spcAft>
                <a:spcPts val="0"/>
              </a:spcAft>
              <a:buClr>
                <a:schemeClr val="accent1"/>
              </a:buClr>
              <a:buSzPts val="2400"/>
              <a:buFont typeface="Muli"/>
              <a:buChar char="▫"/>
              <a:defRPr sz="2400">
                <a:solidFill>
                  <a:schemeClr val="dk1"/>
                </a:solidFill>
                <a:latin typeface="Muli"/>
                <a:ea typeface="Muli"/>
                <a:cs typeface="Muli"/>
                <a:sym typeface="Muli"/>
              </a:defRPr>
            </a:lvl3pPr>
            <a:lvl4pPr marL="1828800" lvl="3" indent="-381000">
              <a:spcBef>
                <a:spcPts val="0"/>
              </a:spcBef>
              <a:spcAft>
                <a:spcPts val="0"/>
              </a:spcAft>
              <a:buClr>
                <a:schemeClr val="dk1"/>
              </a:buClr>
              <a:buSzPts val="2400"/>
              <a:buFont typeface="Muli"/>
              <a:buChar char="▫"/>
              <a:defRPr sz="2400">
                <a:solidFill>
                  <a:schemeClr val="dk1"/>
                </a:solidFill>
                <a:latin typeface="Muli"/>
                <a:ea typeface="Muli"/>
                <a:cs typeface="Muli"/>
                <a:sym typeface="Muli"/>
              </a:defRPr>
            </a:lvl4pPr>
            <a:lvl5pPr marL="2286000" lvl="4" indent="-381000">
              <a:spcBef>
                <a:spcPts val="0"/>
              </a:spcBef>
              <a:spcAft>
                <a:spcPts val="0"/>
              </a:spcAft>
              <a:buClr>
                <a:schemeClr val="dk1"/>
              </a:buClr>
              <a:buSzPts val="2400"/>
              <a:buFont typeface="Muli"/>
              <a:buChar char="▫"/>
              <a:defRPr sz="2400">
                <a:solidFill>
                  <a:schemeClr val="dk1"/>
                </a:solidFill>
                <a:latin typeface="Muli"/>
                <a:ea typeface="Muli"/>
                <a:cs typeface="Muli"/>
                <a:sym typeface="Muli"/>
              </a:defRPr>
            </a:lvl5pPr>
            <a:lvl6pPr marL="2743200" lvl="5" indent="-381000">
              <a:spcBef>
                <a:spcPts val="0"/>
              </a:spcBef>
              <a:spcAft>
                <a:spcPts val="0"/>
              </a:spcAft>
              <a:buClr>
                <a:schemeClr val="dk1"/>
              </a:buClr>
              <a:buSzPts val="2400"/>
              <a:buFont typeface="Muli"/>
              <a:buChar char="▫"/>
              <a:defRPr sz="2400">
                <a:solidFill>
                  <a:schemeClr val="dk1"/>
                </a:solidFill>
                <a:latin typeface="Muli"/>
                <a:ea typeface="Muli"/>
                <a:cs typeface="Muli"/>
                <a:sym typeface="Muli"/>
              </a:defRPr>
            </a:lvl6pPr>
            <a:lvl7pPr marL="3200400" lvl="6" indent="-381000">
              <a:spcBef>
                <a:spcPts val="0"/>
              </a:spcBef>
              <a:spcAft>
                <a:spcPts val="0"/>
              </a:spcAft>
              <a:buClr>
                <a:schemeClr val="dk1"/>
              </a:buClr>
              <a:buSzPts val="2400"/>
              <a:buFont typeface="Muli"/>
              <a:buChar char="▫"/>
              <a:defRPr sz="2400">
                <a:solidFill>
                  <a:schemeClr val="dk1"/>
                </a:solidFill>
                <a:latin typeface="Muli"/>
                <a:ea typeface="Muli"/>
                <a:cs typeface="Muli"/>
                <a:sym typeface="Muli"/>
              </a:defRPr>
            </a:lvl7pPr>
            <a:lvl8pPr marL="3657600" lvl="7" indent="-381000">
              <a:spcBef>
                <a:spcPts val="0"/>
              </a:spcBef>
              <a:spcAft>
                <a:spcPts val="0"/>
              </a:spcAft>
              <a:buClr>
                <a:schemeClr val="dk1"/>
              </a:buClr>
              <a:buSzPts val="2400"/>
              <a:buFont typeface="Muli"/>
              <a:buChar char="▫"/>
              <a:defRPr sz="2400">
                <a:solidFill>
                  <a:schemeClr val="dk1"/>
                </a:solidFill>
                <a:latin typeface="Muli"/>
                <a:ea typeface="Muli"/>
                <a:cs typeface="Muli"/>
                <a:sym typeface="Muli"/>
              </a:defRPr>
            </a:lvl8pPr>
            <a:lvl9pPr marL="4114800" lvl="8" indent="-381000">
              <a:spcBef>
                <a:spcPts val="0"/>
              </a:spcBef>
              <a:spcAft>
                <a:spcPts val="0"/>
              </a:spcAft>
              <a:buClr>
                <a:schemeClr val="dk1"/>
              </a:buClr>
              <a:buSzPts val="2400"/>
              <a:buFont typeface="Muli"/>
              <a:buChar char="▫"/>
              <a:defRPr sz="2400">
                <a:solidFill>
                  <a:schemeClr val="dk1"/>
                </a:solidFill>
                <a:latin typeface="Muli"/>
                <a:ea typeface="Muli"/>
                <a:cs typeface="Muli"/>
                <a:sym typeface="Muli"/>
              </a:defRPr>
            </a:lvl9pPr>
          </a:lstStyle>
          <a:p>
            <a:endParaRPr/>
          </a:p>
        </p:txBody>
      </p:sp>
      <p:sp>
        <p:nvSpPr>
          <p:cNvPr id="8" name="Google Shape;8;p1"/>
          <p:cNvSpPr txBox="1">
            <a:spLocks noGrp="1"/>
          </p:cNvSpPr>
          <p:nvPr>
            <p:ph type="sldNum" idx="12"/>
          </p:nvPr>
        </p:nvSpPr>
        <p:spPr>
          <a:xfrm>
            <a:off x="8570575" y="4571050"/>
            <a:ext cx="573300" cy="572400"/>
          </a:xfrm>
          <a:prstGeom prst="rect">
            <a:avLst/>
          </a:prstGeom>
          <a:noFill/>
          <a:ln>
            <a:noFill/>
          </a:ln>
        </p:spPr>
        <p:txBody>
          <a:bodyPr spcFirstLastPara="1" wrap="square" lIns="91425" tIns="91425" rIns="91425" bIns="91425" anchor="ctr" anchorCtr="0">
            <a:noAutofit/>
          </a:bodyPr>
          <a:lstStyle>
            <a:lvl1pPr lvl="0" algn="ctr">
              <a:buNone/>
              <a:defRPr sz="1300">
                <a:solidFill>
                  <a:schemeClr val="lt1"/>
                </a:solidFill>
                <a:latin typeface="Muli"/>
                <a:ea typeface="Muli"/>
                <a:cs typeface="Muli"/>
                <a:sym typeface="Muli"/>
              </a:defRPr>
            </a:lvl1pPr>
            <a:lvl2pPr lvl="1" algn="ctr">
              <a:buNone/>
              <a:defRPr sz="1300">
                <a:solidFill>
                  <a:schemeClr val="lt1"/>
                </a:solidFill>
                <a:latin typeface="Muli"/>
                <a:ea typeface="Muli"/>
                <a:cs typeface="Muli"/>
                <a:sym typeface="Muli"/>
              </a:defRPr>
            </a:lvl2pPr>
            <a:lvl3pPr lvl="2" algn="ctr">
              <a:buNone/>
              <a:defRPr sz="1300">
                <a:solidFill>
                  <a:schemeClr val="lt1"/>
                </a:solidFill>
                <a:latin typeface="Muli"/>
                <a:ea typeface="Muli"/>
                <a:cs typeface="Muli"/>
                <a:sym typeface="Muli"/>
              </a:defRPr>
            </a:lvl3pPr>
            <a:lvl4pPr lvl="3" algn="ctr">
              <a:buNone/>
              <a:defRPr sz="1300">
                <a:solidFill>
                  <a:schemeClr val="lt1"/>
                </a:solidFill>
                <a:latin typeface="Muli"/>
                <a:ea typeface="Muli"/>
                <a:cs typeface="Muli"/>
                <a:sym typeface="Muli"/>
              </a:defRPr>
            </a:lvl4pPr>
            <a:lvl5pPr lvl="4" algn="ctr">
              <a:buNone/>
              <a:defRPr sz="1300">
                <a:solidFill>
                  <a:schemeClr val="lt1"/>
                </a:solidFill>
                <a:latin typeface="Muli"/>
                <a:ea typeface="Muli"/>
                <a:cs typeface="Muli"/>
                <a:sym typeface="Muli"/>
              </a:defRPr>
            </a:lvl5pPr>
            <a:lvl6pPr lvl="5" algn="ctr">
              <a:buNone/>
              <a:defRPr sz="1300">
                <a:solidFill>
                  <a:schemeClr val="lt1"/>
                </a:solidFill>
                <a:latin typeface="Muli"/>
                <a:ea typeface="Muli"/>
                <a:cs typeface="Muli"/>
                <a:sym typeface="Muli"/>
              </a:defRPr>
            </a:lvl6pPr>
            <a:lvl7pPr lvl="6" algn="ctr">
              <a:buNone/>
              <a:defRPr sz="1300">
                <a:solidFill>
                  <a:schemeClr val="lt1"/>
                </a:solidFill>
                <a:latin typeface="Muli"/>
                <a:ea typeface="Muli"/>
                <a:cs typeface="Muli"/>
                <a:sym typeface="Muli"/>
              </a:defRPr>
            </a:lvl7pPr>
            <a:lvl8pPr lvl="7" algn="ctr">
              <a:buNone/>
              <a:defRPr sz="1300">
                <a:solidFill>
                  <a:schemeClr val="lt1"/>
                </a:solidFill>
                <a:latin typeface="Muli"/>
                <a:ea typeface="Muli"/>
                <a:cs typeface="Muli"/>
                <a:sym typeface="Muli"/>
              </a:defRPr>
            </a:lvl8pPr>
            <a:lvl9pPr lvl="8" algn="ctr">
              <a:buNone/>
              <a:defRPr sz="1300">
                <a:solidFill>
                  <a:schemeClr val="lt1"/>
                </a:solidFill>
                <a:latin typeface="Muli"/>
                <a:ea typeface="Muli"/>
                <a:cs typeface="Muli"/>
                <a:sym typeface="Muli"/>
              </a:defRPr>
            </a:lvl9pPr>
          </a:lstStyle>
          <a:p>
            <a:pPr marL="0" lvl="0" indent="0" algn="ctr" rtl="0">
              <a:spcBef>
                <a:spcPts val="0"/>
              </a:spcBef>
              <a:spcAft>
                <a:spcPts val="0"/>
              </a:spcAft>
              <a:buNone/>
            </a:pPr>
            <a:fld id="{00000000-1234-1234-1234-123412341234}" type="slidenum">
              <a:rPr lang="en"/>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7" r:id="rId3"/>
    <p:sldLayoutId id="2147483659" r:id="rId4"/>
    <p:sldLayoutId id="2147483660" r:id="rId5"/>
  </p:sldLayoutIdLst>
  <p:transition>
    <p:fade thruBlk="1"/>
  </p:transition>
  <p:hf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79"/>
        <p:cNvGrpSpPr/>
        <p:nvPr/>
      </p:nvGrpSpPr>
      <p:grpSpPr>
        <a:xfrm>
          <a:off x="0" y="0"/>
          <a:ext cx="0" cy="0"/>
          <a:chOff x="0" y="0"/>
          <a:chExt cx="0" cy="0"/>
        </a:xfrm>
      </p:grpSpPr>
      <p:sp>
        <p:nvSpPr>
          <p:cNvPr id="1480" name="Google Shape;1480;p15"/>
          <p:cNvSpPr txBox="1">
            <a:spLocks noGrp="1"/>
          </p:cNvSpPr>
          <p:nvPr>
            <p:ph type="ctrTitle"/>
          </p:nvPr>
        </p:nvSpPr>
        <p:spPr>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VE" b="1" dirty="0" smtClean="0"/>
              <a:t>Asociación de Ideas Lógicas</a:t>
            </a:r>
            <a:endParaRPr b="1" dirty="0"/>
          </a:p>
        </p:txBody>
      </p:sp>
      <p:sp>
        <p:nvSpPr>
          <p:cNvPr id="3" name="Rectángulo redondeado 2"/>
          <p:cNvSpPr/>
          <p:nvPr/>
        </p:nvSpPr>
        <p:spPr>
          <a:xfrm>
            <a:off x="5243209" y="4280170"/>
            <a:ext cx="3706238" cy="612842"/>
          </a:xfrm>
          <a:prstGeom prst="roundRect">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b="1" dirty="0" smtClean="0"/>
              <a:t>Elaborado por </a:t>
            </a:r>
            <a:r>
              <a:rPr lang="es-VE" b="1" dirty="0" err="1" smtClean="0"/>
              <a:t>MSc</a:t>
            </a:r>
            <a:r>
              <a:rPr lang="es-VE" b="1" dirty="0" smtClean="0"/>
              <a:t>. Belkis </a:t>
            </a:r>
            <a:r>
              <a:rPr lang="es-VE" b="1" dirty="0" err="1" smtClean="0"/>
              <a:t>Camacaro</a:t>
            </a:r>
            <a:endParaRPr lang="es-VE" b="1" dirty="0"/>
          </a:p>
        </p:txBody>
      </p:sp>
      <p:pic>
        <p:nvPicPr>
          <p:cNvPr id="2" name="Imagen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2465" y="0"/>
            <a:ext cx="1671535" cy="157790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VE" sz="2800" b="1" dirty="0" smtClean="0"/>
              <a:t>Del Pensamiento lógico a la Creatividad Publicitaria…</a:t>
            </a:r>
            <a:endParaRPr lang="es-VE" sz="2800" b="1" dirty="0"/>
          </a:p>
        </p:txBody>
      </p:sp>
      <p:sp>
        <p:nvSpPr>
          <p:cNvPr id="3" name="Marcador de texto 2"/>
          <p:cNvSpPr>
            <a:spLocks noGrp="1"/>
          </p:cNvSpPr>
          <p:nvPr>
            <p:ph type="body" idx="1"/>
          </p:nvPr>
        </p:nvSpPr>
        <p:spPr/>
        <p:txBody>
          <a:bodyPr/>
          <a:lstStyle/>
          <a:p>
            <a:pPr marL="76200" indent="0" algn="just">
              <a:buNone/>
            </a:pPr>
            <a:r>
              <a:rPr lang="es-VE" sz="1800" dirty="0"/>
              <a:t>La creatividad es una actividad de gran importancia en el ámbito publicitario. </a:t>
            </a:r>
            <a:r>
              <a:rPr lang="es-VE" sz="1800" dirty="0" smtClean="0"/>
              <a:t>Las particularidades </a:t>
            </a:r>
            <a:r>
              <a:rPr lang="es-VE" sz="1800" dirty="0"/>
              <a:t>de la profesión obligan a que el creativo publicitario sea </a:t>
            </a:r>
            <a:r>
              <a:rPr lang="es-VE" sz="1800" dirty="0" smtClean="0"/>
              <a:t>capaz de </a:t>
            </a:r>
            <a:r>
              <a:rPr lang="es-VE" sz="1800" dirty="0"/>
              <a:t>alcanzar ideas de calidad en un tiempo limitado y de un modo </a:t>
            </a:r>
            <a:r>
              <a:rPr lang="es-VE" sz="1800" dirty="0" smtClean="0"/>
              <a:t>constante, sin embargo</a:t>
            </a:r>
            <a:r>
              <a:rPr lang="es-VE" sz="1800" dirty="0"/>
              <a:t>, las buenas ideas no surgen de un modo automático. Ante esta situación, </a:t>
            </a:r>
            <a:r>
              <a:rPr lang="es-VE" sz="1800" dirty="0" smtClean="0"/>
              <a:t>se presentan </a:t>
            </a:r>
            <a:r>
              <a:rPr lang="es-VE" sz="1800" dirty="0"/>
              <a:t>las técnicas de generación de ideas, orientadas a ayudar al profesional </a:t>
            </a:r>
            <a:r>
              <a:rPr lang="es-VE" sz="1800" dirty="0" smtClean="0"/>
              <a:t>a despertar</a:t>
            </a:r>
            <a:r>
              <a:rPr lang="es-VE" sz="1800" dirty="0"/>
              <a:t>, potenciar o canalizar su propia capacidad creativa.</a:t>
            </a:r>
          </a:p>
        </p:txBody>
      </p:sp>
      <p:sp>
        <p:nvSpPr>
          <p:cNvPr id="4" name="Marcador de número de diapositiva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VE" smtClean="0"/>
              <a:t>10</a:t>
            </a:fld>
            <a:endParaRPr lang="es-VE"/>
          </a:p>
        </p:txBody>
      </p:sp>
    </p:spTree>
    <p:extLst>
      <p:ext uri="{BB962C8B-B14F-4D97-AF65-F5344CB8AC3E}">
        <p14:creationId xmlns:p14="http://schemas.microsoft.com/office/powerpoint/2010/main" val="662836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VE" sz="2800" b="1" dirty="0" smtClean="0"/>
              <a:t>Generación de Ideas y Concepto de Creatividad…</a:t>
            </a:r>
            <a:endParaRPr lang="es-VE" b="1" dirty="0"/>
          </a:p>
        </p:txBody>
      </p:sp>
      <p:sp>
        <p:nvSpPr>
          <p:cNvPr id="3" name="Marcador de texto 2"/>
          <p:cNvSpPr>
            <a:spLocks noGrp="1"/>
          </p:cNvSpPr>
          <p:nvPr>
            <p:ph type="body" idx="1"/>
          </p:nvPr>
        </p:nvSpPr>
        <p:spPr/>
        <p:txBody>
          <a:bodyPr/>
          <a:lstStyle/>
          <a:p>
            <a:pPr marL="76200" indent="0" algn="just">
              <a:buNone/>
            </a:pPr>
            <a:r>
              <a:rPr lang="es-VE" sz="2000" dirty="0"/>
              <a:t>Las técnicas de generación de ideas están íntimamente ligadas al concepto </a:t>
            </a:r>
            <a:r>
              <a:rPr lang="es-VE" sz="2000" dirty="0" smtClean="0"/>
              <a:t>de creatividad</a:t>
            </a:r>
            <a:r>
              <a:rPr lang="es-VE" sz="2000" dirty="0"/>
              <a:t>, respecto al cual existen innumerables definiciones propuestas por </a:t>
            </a:r>
            <a:r>
              <a:rPr lang="es-VE" sz="2000" dirty="0" smtClean="0"/>
              <a:t>una gran </a:t>
            </a:r>
            <a:r>
              <a:rPr lang="es-VE" sz="2000" dirty="0"/>
              <a:t>cantidad de autores procedentes de diferentes áreas de conocimiento.</a:t>
            </a:r>
            <a:endParaRPr lang="es-VE" sz="2000" dirty="0"/>
          </a:p>
        </p:txBody>
      </p:sp>
      <p:sp>
        <p:nvSpPr>
          <p:cNvPr id="4" name="Marcador de número de diapositiva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VE" smtClean="0"/>
              <a:t>11</a:t>
            </a:fld>
            <a:endParaRPr lang="es-VE"/>
          </a:p>
        </p:txBody>
      </p:sp>
    </p:spTree>
    <p:extLst>
      <p:ext uri="{BB962C8B-B14F-4D97-AF65-F5344CB8AC3E}">
        <p14:creationId xmlns:p14="http://schemas.microsoft.com/office/powerpoint/2010/main" val="3238829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VE" b="1" dirty="0" smtClean="0"/>
              <a:t>Creatividad…</a:t>
            </a:r>
            <a:endParaRPr lang="es-VE" b="1" dirty="0"/>
          </a:p>
        </p:txBody>
      </p:sp>
      <p:sp>
        <p:nvSpPr>
          <p:cNvPr id="3" name="Marcador de texto 2"/>
          <p:cNvSpPr>
            <a:spLocks noGrp="1"/>
          </p:cNvSpPr>
          <p:nvPr>
            <p:ph type="body" idx="1"/>
          </p:nvPr>
        </p:nvSpPr>
        <p:spPr/>
        <p:txBody>
          <a:bodyPr/>
          <a:lstStyle/>
          <a:p>
            <a:pPr marL="76200" indent="0" algn="just">
              <a:buNone/>
            </a:pPr>
            <a:r>
              <a:rPr lang="es-VE" sz="2000" dirty="0" smtClean="0"/>
              <a:t>La </a:t>
            </a:r>
            <a:r>
              <a:rPr lang="es-VE" sz="2000" dirty="0"/>
              <a:t>creatividad es </a:t>
            </a:r>
            <a:r>
              <a:rPr lang="es-VE" sz="2000" dirty="0" smtClean="0"/>
              <a:t>el </a:t>
            </a:r>
            <a:r>
              <a:rPr lang="es-VE" sz="2000" dirty="0"/>
              <a:t>conjunto de aptitudes vinculadas a </a:t>
            </a:r>
            <a:r>
              <a:rPr lang="es-VE" sz="2000" dirty="0" smtClean="0"/>
              <a:t>la personalidad </a:t>
            </a:r>
            <a:r>
              <a:rPr lang="es-VE" sz="2000" dirty="0"/>
              <a:t>del ser humano que le permiten, a partir de una información previa, </a:t>
            </a:r>
            <a:r>
              <a:rPr lang="es-VE" sz="2000" dirty="0" smtClean="0"/>
              <a:t>y mediante </a:t>
            </a:r>
            <a:r>
              <a:rPr lang="es-VE" sz="2000" dirty="0"/>
              <a:t>una serie de procesos internos (cognitivos), en los cuales se </a:t>
            </a:r>
            <a:r>
              <a:rPr lang="es-VE" sz="2000" dirty="0" smtClean="0"/>
              <a:t>transforma dicha </a:t>
            </a:r>
            <a:r>
              <a:rPr lang="es-VE" sz="2000" dirty="0"/>
              <a:t>información, la solución de problemas con originalidad y </a:t>
            </a:r>
            <a:r>
              <a:rPr lang="es-VE" sz="2000" dirty="0" smtClean="0"/>
              <a:t>eficacia.</a:t>
            </a:r>
            <a:endParaRPr lang="es-VE" sz="2000" dirty="0"/>
          </a:p>
        </p:txBody>
      </p:sp>
      <p:sp>
        <p:nvSpPr>
          <p:cNvPr id="4" name="Marcador de número de diapositiva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VE" smtClean="0"/>
              <a:t>12</a:t>
            </a:fld>
            <a:endParaRPr lang="es-VE"/>
          </a:p>
        </p:txBody>
      </p:sp>
    </p:spTree>
    <p:extLst>
      <p:ext uri="{BB962C8B-B14F-4D97-AF65-F5344CB8AC3E}">
        <p14:creationId xmlns:p14="http://schemas.microsoft.com/office/powerpoint/2010/main" val="20804923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VE" b="1" dirty="0" smtClean="0"/>
              <a:t>Creatividad…</a:t>
            </a:r>
            <a:endParaRPr lang="es-VE" b="1" dirty="0"/>
          </a:p>
        </p:txBody>
      </p:sp>
      <p:sp>
        <p:nvSpPr>
          <p:cNvPr id="3" name="Marcador de texto 2"/>
          <p:cNvSpPr>
            <a:spLocks noGrp="1"/>
          </p:cNvSpPr>
          <p:nvPr>
            <p:ph type="body" idx="1"/>
          </p:nvPr>
        </p:nvSpPr>
        <p:spPr/>
        <p:txBody>
          <a:bodyPr/>
          <a:lstStyle/>
          <a:p>
            <a:pPr marL="76200" indent="0" algn="just">
              <a:buNone/>
            </a:pPr>
            <a:r>
              <a:rPr lang="es-VE" sz="2000" dirty="0"/>
              <a:t>En esta definición se observan las tres dimensiones del propio </a:t>
            </a:r>
            <a:r>
              <a:rPr lang="es-VE" sz="2000" dirty="0" smtClean="0"/>
              <a:t>concepto de </a:t>
            </a:r>
            <a:r>
              <a:rPr lang="es-VE" sz="2000" dirty="0"/>
              <a:t>creatividad: aptitud, proceso y producto. Tradicionalmente, la creatividad </a:t>
            </a:r>
            <a:r>
              <a:rPr lang="es-VE" sz="2000" dirty="0" smtClean="0"/>
              <a:t>era considerada </a:t>
            </a:r>
            <a:r>
              <a:rPr lang="es-VE" sz="2000" dirty="0"/>
              <a:t>como algo mágico y misterioso. Se entendía que había personas </a:t>
            </a:r>
            <a:r>
              <a:rPr lang="es-VE" sz="2000" dirty="0" smtClean="0"/>
              <a:t>tocadas por </a:t>
            </a:r>
            <a:r>
              <a:rPr lang="es-VE" sz="2000" dirty="0"/>
              <a:t>el cielo (aptitud) que eran capaces de generar ideas brillantes (producto) </a:t>
            </a:r>
            <a:r>
              <a:rPr lang="es-VE" sz="2000" dirty="0" smtClean="0"/>
              <a:t>sin esfuerzo </a:t>
            </a:r>
            <a:r>
              <a:rPr lang="es-VE" sz="2000" dirty="0"/>
              <a:t>alguno y sin seguir ningún tipo de método o rutina (proceso).</a:t>
            </a:r>
          </a:p>
        </p:txBody>
      </p:sp>
      <p:sp>
        <p:nvSpPr>
          <p:cNvPr id="4" name="Marcador de número de diapositiva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VE" smtClean="0"/>
              <a:t>13</a:t>
            </a:fld>
            <a:endParaRPr lang="es-VE"/>
          </a:p>
        </p:txBody>
      </p:sp>
    </p:spTree>
    <p:extLst>
      <p:ext uri="{BB962C8B-B14F-4D97-AF65-F5344CB8AC3E}">
        <p14:creationId xmlns:p14="http://schemas.microsoft.com/office/powerpoint/2010/main" val="2993674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VE" b="1" dirty="0"/>
              <a:t>Creatividad…</a:t>
            </a:r>
          </a:p>
        </p:txBody>
      </p:sp>
      <p:sp>
        <p:nvSpPr>
          <p:cNvPr id="3" name="Marcador de texto 2"/>
          <p:cNvSpPr>
            <a:spLocks noGrp="1"/>
          </p:cNvSpPr>
          <p:nvPr>
            <p:ph type="body" idx="1"/>
          </p:nvPr>
        </p:nvSpPr>
        <p:spPr/>
        <p:txBody>
          <a:bodyPr/>
          <a:lstStyle/>
          <a:p>
            <a:pPr marL="76200" indent="0" algn="just">
              <a:buNone/>
            </a:pPr>
            <a:r>
              <a:rPr lang="es-VE" sz="2000" dirty="0"/>
              <a:t>Sin </a:t>
            </a:r>
            <a:r>
              <a:rPr lang="es-VE" sz="2000" dirty="0" smtClean="0"/>
              <a:t>embargo, existe </a:t>
            </a:r>
            <a:r>
              <a:rPr lang="es-VE" sz="2000" dirty="0"/>
              <a:t>en la actualidad un cierto consenso académico en que todas las </a:t>
            </a:r>
            <a:r>
              <a:rPr lang="es-VE" sz="2000" dirty="0" smtClean="0"/>
              <a:t>personas son </a:t>
            </a:r>
            <a:r>
              <a:rPr lang="es-VE" sz="2000" dirty="0"/>
              <a:t>creativas en mayor o menor medida, que es factible desarrollar esta </a:t>
            </a:r>
            <a:r>
              <a:rPr lang="es-VE" sz="2000" dirty="0" smtClean="0"/>
              <a:t>aptitud por </a:t>
            </a:r>
            <a:r>
              <a:rPr lang="es-VE" sz="2000" dirty="0"/>
              <a:t>diversas vías, y que existen procedimientos para estimularla y orientarla a </a:t>
            </a:r>
            <a:r>
              <a:rPr lang="es-VE" sz="2000" dirty="0" smtClean="0"/>
              <a:t>la resolución </a:t>
            </a:r>
            <a:r>
              <a:rPr lang="es-VE" sz="2000" dirty="0"/>
              <a:t>de problemas.</a:t>
            </a:r>
          </a:p>
        </p:txBody>
      </p:sp>
      <p:sp>
        <p:nvSpPr>
          <p:cNvPr id="4" name="Marcador de número de diapositiva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VE" smtClean="0"/>
              <a:t>14</a:t>
            </a:fld>
            <a:endParaRPr lang="es-VE"/>
          </a:p>
        </p:txBody>
      </p:sp>
    </p:spTree>
    <p:extLst>
      <p:ext uri="{BB962C8B-B14F-4D97-AF65-F5344CB8AC3E}">
        <p14:creationId xmlns:p14="http://schemas.microsoft.com/office/powerpoint/2010/main" val="1418363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VE" b="1" dirty="0" smtClean="0"/>
              <a:t>El Proceso de Creación y Eficiencia</a:t>
            </a:r>
            <a:endParaRPr lang="es-VE" b="1" dirty="0"/>
          </a:p>
        </p:txBody>
      </p:sp>
      <p:sp>
        <p:nvSpPr>
          <p:cNvPr id="3" name="Marcador de texto 2"/>
          <p:cNvSpPr>
            <a:spLocks noGrp="1"/>
          </p:cNvSpPr>
          <p:nvPr>
            <p:ph type="body" idx="1"/>
          </p:nvPr>
        </p:nvSpPr>
        <p:spPr/>
        <p:txBody>
          <a:bodyPr/>
          <a:lstStyle/>
          <a:p>
            <a:pPr marL="76200" indent="0" algn="just">
              <a:buNone/>
            </a:pPr>
            <a:r>
              <a:rPr lang="es-VE" dirty="0"/>
              <a:t>E</a:t>
            </a:r>
            <a:r>
              <a:rPr lang="es-VE" dirty="0" smtClean="0"/>
              <a:t>n </a:t>
            </a:r>
            <a:r>
              <a:rPr lang="es-VE" dirty="0"/>
              <a:t>la medida en que se instrumentaliza la creatividad </a:t>
            </a:r>
            <a:r>
              <a:rPr lang="es-VE" dirty="0" smtClean="0"/>
              <a:t>con un </a:t>
            </a:r>
            <a:r>
              <a:rPr lang="es-VE" dirty="0"/>
              <a:t>fin productivo, como sucede en el caso de la publicidad, el proceso de </a:t>
            </a:r>
            <a:r>
              <a:rPr lang="es-VE" dirty="0" smtClean="0"/>
              <a:t>creación requiere </a:t>
            </a:r>
            <a:r>
              <a:rPr lang="es-VE" dirty="0"/>
              <a:t>eficiencia, regularidad y resultados de calidad, aspectos estos que </a:t>
            </a:r>
            <a:r>
              <a:rPr lang="es-VE" dirty="0" smtClean="0"/>
              <a:t>suponen un </a:t>
            </a:r>
            <a:r>
              <a:rPr lang="es-VE" dirty="0"/>
              <a:t>auténtico desafío para el creativo publicitario. </a:t>
            </a:r>
          </a:p>
        </p:txBody>
      </p:sp>
      <p:sp>
        <p:nvSpPr>
          <p:cNvPr id="4" name="Marcador de número de diapositiva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VE" smtClean="0"/>
              <a:t>15</a:t>
            </a:fld>
            <a:endParaRPr lang="es-VE"/>
          </a:p>
        </p:txBody>
      </p:sp>
    </p:spTree>
    <p:extLst>
      <p:ext uri="{BB962C8B-B14F-4D97-AF65-F5344CB8AC3E}">
        <p14:creationId xmlns:p14="http://schemas.microsoft.com/office/powerpoint/2010/main" val="16484275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01"/>
        <p:cNvGrpSpPr/>
        <p:nvPr/>
      </p:nvGrpSpPr>
      <p:grpSpPr>
        <a:xfrm>
          <a:off x="0" y="0"/>
          <a:ext cx="0" cy="0"/>
          <a:chOff x="0" y="0"/>
          <a:chExt cx="0" cy="0"/>
        </a:xfrm>
      </p:grpSpPr>
      <p:sp>
        <p:nvSpPr>
          <p:cNvPr id="1702" name="Google Shape;1702;p38"/>
          <p:cNvSpPr txBox="1">
            <a:spLocks noGrp="1"/>
          </p:cNvSpPr>
          <p:nvPr>
            <p:ph type="sldNum" idx="12"/>
          </p:nvPr>
        </p:nvSpPr>
        <p:spPr>
          <a:xfrm>
            <a:off x="8570575" y="4571050"/>
            <a:ext cx="573300" cy="572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16</a:t>
            </a:fld>
            <a:endParaRPr/>
          </a:p>
        </p:txBody>
      </p:sp>
      <p:sp>
        <p:nvSpPr>
          <p:cNvPr id="1703" name="Google Shape;1703;p38"/>
          <p:cNvSpPr txBox="1">
            <a:spLocks noGrp="1"/>
          </p:cNvSpPr>
          <p:nvPr>
            <p:ph type="ctrTitle" idx="4294967295"/>
          </p:nvPr>
        </p:nvSpPr>
        <p:spPr>
          <a:xfrm>
            <a:off x="1141750" y="1198272"/>
            <a:ext cx="4024200" cy="768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6000" dirty="0" smtClean="0"/>
              <a:t>Gracias!</a:t>
            </a:r>
            <a:endParaRPr sz="6000" dirty="0"/>
          </a:p>
        </p:txBody>
      </p:sp>
      <p:sp>
        <p:nvSpPr>
          <p:cNvPr id="1704" name="Google Shape;1704;p38"/>
          <p:cNvSpPr txBox="1">
            <a:spLocks noGrp="1"/>
          </p:cNvSpPr>
          <p:nvPr>
            <p:ph type="subTitle" idx="4294967295"/>
          </p:nvPr>
        </p:nvSpPr>
        <p:spPr>
          <a:xfrm>
            <a:off x="986108" y="1966872"/>
            <a:ext cx="4024200" cy="20877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n" b="1" dirty="0" smtClean="0">
                <a:latin typeface="Muli"/>
                <a:ea typeface="Muli"/>
                <a:cs typeface="Muli"/>
                <a:sym typeface="Muli"/>
              </a:rPr>
              <a:t>Alguna pregunta?</a:t>
            </a:r>
            <a:endParaRPr dirty="0"/>
          </a:p>
        </p:txBody>
      </p:sp>
      <p:grpSp>
        <p:nvGrpSpPr>
          <p:cNvPr id="1705" name="Google Shape;1705;p38"/>
          <p:cNvGrpSpPr/>
          <p:nvPr/>
        </p:nvGrpSpPr>
        <p:grpSpPr>
          <a:xfrm>
            <a:off x="5292257" y="1331149"/>
            <a:ext cx="2350291" cy="2172779"/>
            <a:chOff x="5975075" y="2327500"/>
            <a:chExt cx="420100" cy="388350"/>
          </a:xfrm>
        </p:grpSpPr>
        <p:sp>
          <p:nvSpPr>
            <p:cNvPr id="1706" name="Google Shape;1706;p38"/>
            <p:cNvSpPr/>
            <p:nvPr/>
          </p:nvSpPr>
          <p:spPr>
            <a:xfrm>
              <a:off x="5975075" y="2474650"/>
              <a:ext cx="98325" cy="220450"/>
            </a:xfrm>
            <a:custGeom>
              <a:avLst/>
              <a:gdLst/>
              <a:ahLst/>
              <a:cxnLst/>
              <a:rect l="l" t="t" r="r" b="b"/>
              <a:pathLst>
                <a:path w="3933" h="8818" extrusionOk="0">
                  <a:moveTo>
                    <a:pt x="2418" y="1002"/>
                  </a:moveTo>
                  <a:lnTo>
                    <a:pt x="2565" y="1027"/>
                  </a:lnTo>
                  <a:lnTo>
                    <a:pt x="2687" y="1075"/>
                  </a:lnTo>
                  <a:lnTo>
                    <a:pt x="2809" y="1124"/>
                  </a:lnTo>
                  <a:lnTo>
                    <a:pt x="2907" y="1222"/>
                  </a:lnTo>
                  <a:lnTo>
                    <a:pt x="3005" y="1320"/>
                  </a:lnTo>
                  <a:lnTo>
                    <a:pt x="3078" y="1442"/>
                  </a:lnTo>
                  <a:lnTo>
                    <a:pt x="3102" y="1564"/>
                  </a:lnTo>
                  <a:lnTo>
                    <a:pt x="3127" y="1710"/>
                  </a:lnTo>
                  <a:lnTo>
                    <a:pt x="3102" y="1857"/>
                  </a:lnTo>
                  <a:lnTo>
                    <a:pt x="3078" y="1979"/>
                  </a:lnTo>
                  <a:lnTo>
                    <a:pt x="3005" y="2101"/>
                  </a:lnTo>
                  <a:lnTo>
                    <a:pt x="2907" y="2223"/>
                  </a:lnTo>
                  <a:lnTo>
                    <a:pt x="2809" y="2297"/>
                  </a:lnTo>
                  <a:lnTo>
                    <a:pt x="2687" y="2370"/>
                  </a:lnTo>
                  <a:lnTo>
                    <a:pt x="2565" y="2394"/>
                  </a:lnTo>
                  <a:lnTo>
                    <a:pt x="2418" y="2419"/>
                  </a:lnTo>
                  <a:lnTo>
                    <a:pt x="2272" y="2394"/>
                  </a:lnTo>
                  <a:lnTo>
                    <a:pt x="2150" y="2370"/>
                  </a:lnTo>
                  <a:lnTo>
                    <a:pt x="2028" y="2297"/>
                  </a:lnTo>
                  <a:lnTo>
                    <a:pt x="1930" y="2223"/>
                  </a:lnTo>
                  <a:lnTo>
                    <a:pt x="1832" y="2101"/>
                  </a:lnTo>
                  <a:lnTo>
                    <a:pt x="1759" y="1979"/>
                  </a:lnTo>
                  <a:lnTo>
                    <a:pt x="1735" y="1857"/>
                  </a:lnTo>
                  <a:lnTo>
                    <a:pt x="1710" y="1710"/>
                  </a:lnTo>
                  <a:lnTo>
                    <a:pt x="1735" y="1564"/>
                  </a:lnTo>
                  <a:lnTo>
                    <a:pt x="1759" y="1442"/>
                  </a:lnTo>
                  <a:lnTo>
                    <a:pt x="1832" y="1320"/>
                  </a:lnTo>
                  <a:lnTo>
                    <a:pt x="1930" y="1222"/>
                  </a:lnTo>
                  <a:lnTo>
                    <a:pt x="2028" y="1124"/>
                  </a:lnTo>
                  <a:lnTo>
                    <a:pt x="2150" y="1075"/>
                  </a:lnTo>
                  <a:lnTo>
                    <a:pt x="2272" y="1027"/>
                  </a:lnTo>
                  <a:lnTo>
                    <a:pt x="2418" y="1002"/>
                  </a:lnTo>
                  <a:close/>
                  <a:moveTo>
                    <a:pt x="1" y="1"/>
                  </a:moveTo>
                  <a:lnTo>
                    <a:pt x="1" y="8817"/>
                  </a:lnTo>
                  <a:lnTo>
                    <a:pt x="3933" y="8817"/>
                  </a:lnTo>
                  <a:lnTo>
                    <a:pt x="3933" y="1"/>
                  </a:lnTo>
                  <a:close/>
                </a:path>
              </a:pathLst>
            </a:cu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266D78"/>
                </a:solidFill>
              </a:endParaRPr>
            </a:p>
          </p:txBody>
        </p:sp>
        <p:sp>
          <p:nvSpPr>
            <p:cNvPr id="1707" name="Google Shape;1707;p38"/>
            <p:cNvSpPr/>
            <p:nvPr/>
          </p:nvSpPr>
          <p:spPr>
            <a:xfrm>
              <a:off x="6088025" y="2327500"/>
              <a:ext cx="307150" cy="388350"/>
            </a:xfrm>
            <a:custGeom>
              <a:avLst/>
              <a:gdLst/>
              <a:ahLst/>
              <a:cxnLst/>
              <a:rect l="l" t="t" r="r" b="b"/>
              <a:pathLst>
                <a:path w="12286" h="15534" extrusionOk="0">
                  <a:moveTo>
                    <a:pt x="6326" y="1"/>
                  </a:moveTo>
                  <a:lnTo>
                    <a:pt x="5960" y="25"/>
                  </a:lnTo>
                  <a:lnTo>
                    <a:pt x="5716" y="74"/>
                  </a:lnTo>
                  <a:lnTo>
                    <a:pt x="5520" y="147"/>
                  </a:lnTo>
                  <a:lnTo>
                    <a:pt x="5374" y="221"/>
                  </a:lnTo>
                  <a:lnTo>
                    <a:pt x="4983" y="1466"/>
                  </a:lnTo>
                  <a:lnTo>
                    <a:pt x="4788" y="2028"/>
                  </a:lnTo>
                  <a:lnTo>
                    <a:pt x="4592" y="2541"/>
                  </a:lnTo>
                  <a:lnTo>
                    <a:pt x="4397" y="3005"/>
                  </a:lnTo>
                  <a:lnTo>
                    <a:pt x="4202" y="3396"/>
                  </a:lnTo>
                  <a:lnTo>
                    <a:pt x="4031" y="3689"/>
                  </a:lnTo>
                  <a:lnTo>
                    <a:pt x="3884" y="3933"/>
                  </a:lnTo>
                  <a:lnTo>
                    <a:pt x="3664" y="4153"/>
                  </a:lnTo>
                  <a:lnTo>
                    <a:pt x="3322" y="4495"/>
                  </a:lnTo>
                  <a:lnTo>
                    <a:pt x="2516" y="5252"/>
                  </a:lnTo>
                  <a:lnTo>
                    <a:pt x="1442" y="6229"/>
                  </a:lnTo>
                  <a:lnTo>
                    <a:pt x="1" y="6229"/>
                  </a:lnTo>
                  <a:lnTo>
                    <a:pt x="1" y="13433"/>
                  </a:lnTo>
                  <a:lnTo>
                    <a:pt x="1515" y="13433"/>
                  </a:lnTo>
                  <a:lnTo>
                    <a:pt x="2004" y="13678"/>
                  </a:lnTo>
                  <a:lnTo>
                    <a:pt x="2687" y="13971"/>
                  </a:lnTo>
                  <a:lnTo>
                    <a:pt x="3567" y="14313"/>
                  </a:lnTo>
                  <a:lnTo>
                    <a:pt x="4544" y="14679"/>
                  </a:lnTo>
                  <a:lnTo>
                    <a:pt x="5594" y="14997"/>
                  </a:lnTo>
                  <a:lnTo>
                    <a:pt x="6131" y="15143"/>
                  </a:lnTo>
                  <a:lnTo>
                    <a:pt x="6668" y="15265"/>
                  </a:lnTo>
                  <a:lnTo>
                    <a:pt x="7181" y="15387"/>
                  </a:lnTo>
                  <a:lnTo>
                    <a:pt x="7694" y="15461"/>
                  </a:lnTo>
                  <a:lnTo>
                    <a:pt x="8158" y="15509"/>
                  </a:lnTo>
                  <a:lnTo>
                    <a:pt x="8622" y="15534"/>
                  </a:lnTo>
                  <a:lnTo>
                    <a:pt x="9404" y="15534"/>
                  </a:lnTo>
                  <a:lnTo>
                    <a:pt x="9819" y="15509"/>
                  </a:lnTo>
                  <a:lnTo>
                    <a:pt x="10210" y="15461"/>
                  </a:lnTo>
                  <a:lnTo>
                    <a:pt x="10552" y="15363"/>
                  </a:lnTo>
                  <a:lnTo>
                    <a:pt x="10723" y="15314"/>
                  </a:lnTo>
                  <a:lnTo>
                    <a:pt x="10845" y="15265"/>
                  </a:lnTo>
                  <a:lnTo>
                    <a:pt x="10967" y="15192"/>
                  </a:lnTo>
                  <a:lnTo>
                    <a:pt x="11064" y="15094"/>
                  </a:lnTo>
                  <a:lnTo>
                    <a:pt x="11113" y="14997"/>
                  </a:lnTo>
                  <a:lnTo>
                    <a:pt x="11162" y="14874"/>
                  </a:lnTo>
                  <a:lnTo>
                    <a:pt x="11235" y="14166"/>
                  </a:lnTo>
                  <a:lnTo>
                    <a:pt x="11211" y="13995"/>
                  </a:lnTo>
                  <a:lnTo>
                    <a:pt x="11162" y="13849"/>
                  </a:lnTo>
                  <a:lnTo>
                    <a:pt x="11064" y="13702"/>
                  </a:lnTo>
                  <a:lnTo>
                    <a:pt x="10918" y="13580"/>
                  </a:lnTo>
                  <a:lnTo>
                    <a:pt x="11040" y="13556"/>
                  </a:lnTo>
                  <a:lnTo>
                    <a:pt x="11162" y="13507"/>
                  </a:lnTo>
                  <a:lnTo>
                    <a:pt x="11284" y="13458"/>
                  </a:lnTo>
                  <a:lnTo>
                    <a:pt x="11382" y="13360"/>
                  </a:lnTo>
                  <a:lnTo>
                    <a:pt x="11455" y="13263"/>
                  </a:lnTo>
                  <a:lnTo>
                    <a:pt x="11528" y="13140"/>
                  </a:lnTo>
                  <a:lnTo>
                    <a:pt x="11577" y="12994"/>
                  </a:lnTo>
                  <a:lnTo>
                    <a:pt x="11602" y="12872"/>
                  </a:lnTo>
                  <a:lnTo>
                    <a:pt x="11675" y="11993"/>
                  </a:lnTo>
                  <a:lnTo>
                    <a:pt x="11675" y="11870"/>
                  </a:lnTo>
                  <a:lnTo>
                    <a:pt x="11675" y="11773"/>
                  </a:lnTo>
                  <a:lnTo>
                    <a:pt x="11651" y="11651"/>
                  </a:lnTo>
                  <a:lnTo>
                    <a:pt x="11602" y="11553"/>
                  </a:lnTo>
                  <a:lnTo>
                    <a:pt x="11480" y="11382"/>
                  </a:lnTo>
                  <a:lnTo>
                    <a:pt x="11406" y="11309"/>
                  </a:lnTo>
                  <a:lnTo>
                    <a:pt x="11333" y="11235"/>
                  </a:lnTo>
                  <a:lnTo>
                    <a:pt x="11455" y="11211"/>
                  </a:lnTo>
                  <a:lnTo>
                    <a:pt x="11553" y="11162"/>
                  </a:lnTo>
                  <a:lnTo>
                    <a:pt x="11651" y="11089"/>
                  </a:lnTo>
                  <a:lnTo>
                    <a:pt x="11748" y="10991"/>
                  </a:lnTo>
                  <a:lnTo>
                    <a:pt x="11822" y="10893"/>
                  </a:lnTo>
                  <a:lnTo>
                    <a:pt x="11870" y="10796"/>
                  </a:lnTo>
                  <a:lnTo>
                    <a:pt x="11919" y="10674"/>
                  </a:lnTo>
                  <a:lnTo>
                    <a:pt x="11944" y="10527"/>
                  </a:lnTo>
                  <a:lnTo>
                    <a:pt x="12017" y="9672"/>
                  </a:lnTo>
                  <a:lnTo>
                    <a:pt x="12017" y="9550"/>
                  </a:lnTo>
                  <a:lnTo>
                    <a:pt x="12017" y="9428"/>
                  </a:lnTo>
                  <a:lnTo>
                    <a:pt x="11993" y="9306"/>
                  </a:lnTo>
                  <a:lnTo>
                    <a:pt x="11944" y="9208"/>
                  </a:lnTo>
                  <a:lnTo>
                    <a:pt x="11895" y="9111"/>
                  </a:lnTo>
                  <a:lnTo>
                    <a:pt x="11822" y="9037"/>
                  </a:lnTo>
                  <a:lnTo>
                    <a:pt x="11748" y="8964"/>
                  </a:lnTo>
                  <a:lnTo>
                    <a:pt x="11651" y="8891"/>
                  </a:lnTo>
                  <a:lnTo>
                    <a:pt x="11748" y="8866"/>
                  </a:lnTo>
                  <a:lnTo>
                    <a:pt x="11846" y="8793"/>
                  </a:lnTo>
                  <a:lnTo>
                    <a:pt x="11944" y="8720"/>
                  </a:lnTo>
                  <a:lnTo>
                    <a:pt x="12017" y="8647"/>
                  </a:lnTo>
                  <a:lnTo>
                    <a:pt x="12090" y="8549"/>
                  </a:lnTo>
                  <a:lnTo>
                    <a:pt x="12139" y="8451"/>
                  </a:lnTo>
                  <a:lnTo>
                    <a:pt x="12163" y="8329"/>
                  </a:lnTo>
                  <a:lnTo>
                    <a:pt x="12188" y="8207"/>
                  </a:lnTo>
                  <a:lnTo>
                    <a:pt x="12286" y="7328"/>
                  </a:lnTo>
                  <a:lnTo>
                    <a:pt x="12261" y="7206"/>
                  </a:lnTo>
                  <a:lnTo>
                    <a:pt x="12237" y="7083"/>
                  </a:lnTo>
                  <a:lnTo>
                    <a:pt x="12188" y="6986"/>
                  </a:lnTo>
                  <a:lnTo>
                    <a:pt x="12139" y="6888"/>
                  </a:lnTo>
                  <a:lnTo>
                    <a:pt x="12066" y="6790"/>
                  </a:lnTo>
                  <a:lnTo>
                    <a:pt x="11968" y="6717"/>
                  </a:lnTo>
                  <a:lnTo>
                    <a:pt x="11748" y="6571"/>
                  </a:lnTo>
                  <a:lnTo>
                    <a:pt x="11504" y="6448"/>
                  </a:lnTo>
                  <a:lnTo>
                    <a:pt x="11211" y="6351"/>
                  </a:lnTo>
                  <a:lnTo>
                    <a:pt x="10893" y="6278"/>
                  </a:lnTo>
                  <a:lnTo>
                    <a:pt x="10576" y="6229"/>
                  </a:lnTo>
                  <a:lnTo>
                    <a:pt x="9892" y="6131"/>
                  </a:lnTo>
                  <a:lnTo>
                    <a:pt x="8842" y="6033"/>
                  </a:lnTo>
                  <a:lnTo>
                    <a:pt x="7596" y="5960"/>
                  </a:lnTo>
                  <a:lnTo>
                    <a:pt x="6326" y="5887"/>
                  </a:lnTo>
                  <a:lnTo>
                    <a:pt x="6497" y="5594"/>
                  </a:lnTo>
                  <a:lnTo>
                    <a:pt x="6644" y="5252"/>
                  </a:lnTo>
                  <a:lnTo>
                    <a:pt x="6790" y="4885"/>
                  </a:lnTo>
                  <a:lnTo>
                    <a:pt x="6888" y="4495"/>
                  </a:lnTo>
                  <a:lnTo>
                    <a:pt x="6986" y="4104"/>
                  </a:lnTo>
                  <a:lnTo>
                    <a:pt x="7083" y="3689"/>
                  </a:lnTo>
                  <a:lnTo>
                    <a:pt x="7181" y="2883"/>
                  </a:lnTo>
                  <a:lnTo>
                    <a:pt x="7254" y="2150"/>
                  </a:lnTo>
                  <a:lnTo>
                    <a:pt x="7303" y="1539"/>
                  </a:lnTo>
                  <a:lnTo>
                    <a:pt x="7303" y="978"/>
                  </a:lnTo>
                  <a:lnTo>
                    <a:pt x="7303" y="807"/>
                  </a:lnTo>
                  <a:lnTo>
                    <a:pt x="7230" y="611"/>
                  </a:lnTo>
                  <a:lnTo>
                    <a:pt x="7157" y="465"/>
                  </a:lnTo>
                  <a:lnTo>
                    <a:pt x="7035" y="318"/>
                  </a:lnTo>
                  <a:lnTo>
                    <a:pt x="6888" y="172"/>
                  </a:lnTo>
                  <a:lnTo>
                    <a:pt x="6717" y="98"/>
                  </a:lnTo>
                  <a:lnTo>
                    <a:pt x="6522" y="25"/>
                  </a:lnTo>
                  <a:lnTo>
                    <a:pt x="6326" y="1"/>
                  </a:lnTo>
                  <a:close/>
                </a:path>
              </a:pathLst>
            </a:cu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266D78"/>
                </a:solidFil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pPr algn="ctr"/>
            <a:r>
              <a:rPr lang="es-VE" b="1" dirty="0" smtClean="0"/>
              <a:t>Pensamiento Lógico y Pensamiento Creativo</a:t>
            </a:r>
            <a:endParaRPr lang="es-VE" b="1" dirty="0"/>
          </a:p>
        </p:txBody>
      </p:sp>
      <p:sp>
        <p:nvSpPr>
          <p:cNvPr id="5" name="Marcador de texto 4"/>
          <p:cNvSpPr>
            <a:spLocks noGrp="1"/>
          </p:cNvSpPr>
          <p:nvPr>
            <p:ph type="body" idx="1"/>
          </p:nvPr>
        </p:nvSpPr>
        <p:spPr/>
        <p:txBody>
          <a:bodyPr/>
          <a:lstStyle/>
          <a:p>
            <a:pPr marL="76200" indent="0" algn="just">
              <a:buNone/>
            </a:pPr>
            <a:r>
              <a:rPr lang="es-VE" dirty="0"/>
              <a:t>L</a:t>
            </a:r>
            <a:r>
              <a:rPr lang="es-VE" dirty="0" smtClean="0"/>
              <a:t>a </a:t>
            </a:r>
            <a:r>
              <a:rPr lang="es-VE" dirty="0"/>
              <a:t>creatividad es una de las capacidades más importantes y útiles del ser </a:t>
            </a:r>
            <a:r>
              <a:rPr lang="es-VE" dirty="0" smtClean="0"/>
              <a:t>humano y el </a:t>
            </a:r>
            <a:r>
              <a:rPr lang="es-VE" dirty="0"/>
              <a:t>pensamiento lógico es aquel que se desprende de las relaciones entre los objetos y procede de la propia elaboración del individuo. </a:t>
            </a:r>
          </a:p>
        </p:txBody>
      </p:sp>
    </p:spTree>
    <p:extLst>
      <p:ext uri="{BB962C8B-B14F-4D97-AF65-F5344CB8AC3E}">
        <p14:creationId xmlns:p14="http://schemas.microsoft.com/office/powerpoint/2010/main" val="2186981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b="1" dirty="0" smtClean="0"/>
              <a:t>Creatividad e innovación</a:t>
            </a:r>
            <a:endParaRPr lang="es-VE" b="1" dirty="0"/>
          </a:p>
        </p:txBody>
      </p:sp>
      <p:sp>
        <p:nvSpPr>
          <p:cNvPr id="3" name="Marcador de texto 2"/>
          <p:cNvSpPr>
            <a:spLocks noGrp="1"/>
          </p:cNvSpPr>
          <p:nvPr>
            <p:ph type="body" idx="1"/>
          </p:nvPr>
        </p:nvSpPr>
        <p:spPr/>
        <p:txBody>
          <a:bodyPr/>
          <a:lstStyle/>
          <a:p>
            <a:pPr marL="76200" indent="0" algn="just">
              <a:buNone/>
            </a:pPr>
            <a:r>
              <a:rPr lang="es-VE" sz="2000" dirty="0"/>
              <a:t>Los términos creatividad e innovación se utilizan a veces  indistintamente, aquí utilizaremos el término creatividad para referirnos a la concepción de la idea e innovación para su puesta en práctica.  </a:t>
            </a:r>
            <a:endParaRPr lang="es-VE" sz="2000" dirty="0" smtClean="0"/>
          </a:p>
          <a:p>
            <a:pPr marL="76200" indent="0" algn="just">
              <a:buNone/>
            </a:pPr>
            <a:r>
              <a:rPr lang="es-VE" sz="2000" dirty="0" smtClean="0"/>
              <a:t>La </a:t>
            </a:r>
            <a:r>
              <a:rPr lang="es-VE" sz="2000" dirty="0"/>
              <a:t>innovación arranca de las ideas creativas; de las ideas que permiten solucionar problemas que hasta entonces nadie había podido resolver o que aportan mejores soluciones a problemas ya resueltos.</a:t>
            </a:r>
          </a:p>
          <a:p>
            <a:pPr marL="76200" indent="0" algn="just">
              <a:buNone/>
            </a:pPr>
            <a:endParaRPr lang="es-VE" dirty="0"/>
          </a:p>
        </p:txBody>
      </p:sp>
      <p:sp>
        <p:nvSpPr>
          <p:cNvPr id="4" name="Marcador de número de diapositiva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VE" smtClean="0"/>
              <a:t>3</a:t>
            </a:fld>
            <a:endParaRPr lang="es-VE"/>
          </a:p>
        </p:txBody>
      </p:sp>
    </p:spTree>
    <p:extLst>
      <p:ext uri="{BB962C8B-B14F-4D97-AF65-F5344CB8AC3E}">
        <p14:creationId xmlns:p14="http://schemas.microsoft.com/office/powerpoint/2010/main" val="3495902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b="1" dirty="0" smtClean="0"/>
              <a:t>La Lógica y la Creatividad</a:t>
            </a:r>
            <a:endParaRPr lang="es-VE" b="1" dirty="0"/>
          </a:p>
        </p:txBody>
      </p:sp>
      <p:sp>
        <p:nvSpPr>
          <p:cNvPr id="3" name="Marcador de texto 2"/>
          <p:cNvSpPr>
            <a:spLocks noGrp="1"/>
          </p:cNvSpPr>
          <p:nvPr>
            <p:ph type="body" idx="1"/>
          </p:nvPr>
        </p:nvSpPr>
        <p:spPr/>
        <p:txBody>
          <a:bodyPr/>
          <a:lstStyle/>
          <a:p>
            <a:pPr marL="76200" indent="0" algn="just">
              <a:buNone/>
            </a:pPr>
            <a:r>
              <a:rPr lang="es-VE" sz="1800" dirty="0">
                <a:solidFill>
                  <a:srgbClr val="0033CC"/>
                </a:solidFill>
              </a:rPr>
              <a:t>El cerebro humano utiliza dos caminos distintos para resolver problemas: el de la lógica y el de la creatividad. Pero sólo este último conduce a la innovación</a:t>
            </a:r>
            <a:r>
              <a:rPr lang="es-VE" sz="1800" dirty="0" smtClean="0">
                <a:solidFill>
                  <a:srgbClr val="0033CC"/>
                </a:solidFill>
              </a:rPr>
              <a:t>. </a:t>
            </a:r>
          </a:p>
          <a:p>
            <a:pPr marL="76200" indent="0" algn="just">
              <a:buNone/>
            </a:pPr>
            <a:r>
              <a:rPr lang="es-VE" sz="1800" dirty="0" smtClean="0">
                <a:solidFill>
                  <a:srgbClr val="0033CC"/>
                </a:solidFill>
              </a:rPr>
              <a:t>Al </a:t>
            </a:r>
            <a:r>
              <a:rPr lang="es-VE" sz="1800" dirty="0">
                <a:solidFill>
                  <a:srgbClr val="0033CC"/>
                </a:solidFill>
              </a:rPr>
              <a:t>tener que apoyarse en reglas previamente aprendidas, la lógica sólo se puede aplicar en problemas de estructura similar a la de otros de solución ya conocida. No sirve para llegar a soluciones novedosas. </a:t>
            </a:r>
          </a:p>
        </p:txBody>
      </p:sp>
      <p:sp>
        <p:nvSpPr>
          <p:cNvPr id="4" name="Marcador de número de diapositiva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VE" smtClean="0"/>
              <a:t>4</a:t>
            </a:fld>
            <a:endParaRPr lang="es-VE"/>
          </a:p>
        </p:txBody>
      </p:sp>
    </p:spTree>
    <p:extLst>
      <p:ext uri="{BB962C8B-B14F-4D97-AF65-F5344CB8AC3E}">
        <p14:creationId xmlns:p14="http://schemas.microsoft.com/office/powerpoint/2010/main" val="591333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b="1" dirty="0"/>
              <a:t>La Lógica y la Creatividad</a:t>
            </a:r>
          </a:p>
        </p:txBody>
      </p:sp>
      <p:sp>
        <p:nvSpPr>
          <p:cNvPr id="3" name="Marcador de texto 2"/>
          <p:cNvSpPr>
            <a:spLocks noGrp="1"/>
          </p:cNvSpPr>
          <p:nvPr>
            <p:ph type="body" idx="1"/>
          </p:nvPr>
        </p:nvSpPr>
        <p:spPr/>
        <p:txBody>
          <a:bodyPr/>
          <a:lstStyle/>
          <a:p>
            <a:pPr marL="76200" indent="0" algn="just">
              <a:buNone/>
            </a:pPr>
            <a:r>
              <a:rPr lang="es-VE" sz="2000" dirty="0"/>
              <a:t>Todas las ideas que suponen un avance, un salto o la apertura de un nuevo camino, son debidas al pensamiento creativo. Incluso muchos avances que pudieran parecer más propios del razonamiento lógico que del impulso creativo se sabe, por las memorias de sus autores, que fueron debidos a la inspiración creativa y no a la conclusión de un razonamiento lógico y sistemático.</a:t>
            </a:r>
          </a:p>
          <a:p>
            <a:pPr marL="76200" indent="0" algn="just">
              <a:buNone/>
            </a:pPr>
            <a:endParaRPr lang="es-VE" sz="2000" dirty="0"/>
          </a:p>
        </p:txBody>
      </p:sp>
      <p:sp>
        <p:nvSpPr>
          <p:cNvPr id="4" name="Marcador de número de diapositiva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VE" smtClean="0"/>
              <a:t>5</a:t>
            </a:fld>
            <a:endParaRPr lang="es-VE"/>
          </a:p>
        </p:txBody>
      </p:sp>
    </p:spTree>
    <p:extLst>
      <p:ext uri="{BB962C8B-B14F-4D97-AF65-F5344CB8AC3E}">
        <p14:creationId xmlns:p14="http://schemas.microsoft.com/office/powerpoint/2010/main" val="3529106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b="1" dirty="0"/>
              <a:t>La Lógica y la Creatividad</a:t>
            </a:r>
          </a:p>
        </p:txBody>
      </p:sp>
      <p:sp>
        <p:nvSpPr>
          <p:cNvPr id="3" name="Marcador de texto 2"/>
          <p:cNvSpPr>
            <a:spLocks noGrp="1"/>
          </p:cNvSpPr>
          <p:nvPr>
            <p:ph type="body" idx="1"/>
          </p:nvPr>
        </p:nvSpPr>
        <p:spPr/>
        <p:txBody>
          <a:bodyPr/>
          <a:lstStyle/>
          <a:p>
            <a:pPr marL="76200" indent="0" algn="just">
              <a:buNone/>
            </a:pPr>
            <a:r>
              <a:rPr lang="es-VE" sz="1800" dirty="0"/>
              <a:t>La creatividad es la más trascendental de todas las características del ser humano. Es la que le ha ido facilitando las ideas necesarias para poder abandonar las cavernas, dominar a las demás especies del planeta y situarse a las puertas de la colonización del espacio</a:t>
            </a:r>
            <a:r>
              <a:rPr lang="es-VE" sz="1800" dirty="0" smtClean="0"/>
              <a:t>.</a:t>
            </a:r>
            <a:endParaRPr lang="es-VE" sz="1800" dirty="0"/>
          </a:p>
        </p:txBody>
      </p:sp>
      <p:sp>
        <p:nvSpPr>
          <p:cNvPr id="4" name="Marcador de número de diapositiva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VE" smtClean="0"/>
              <a:t>6</a:t>
            </a:fld>
            <a:endParaRPr lang="es-VE"/>
          </a:p>
        </p:txBody>
      </p:sp>
    </p:spTree>
    <p:extLst>
      <p:ext uri="{BB962C8B-B14F-4D97-AF65-F5344CB8AC3E}">
        <p14:creationId xmlns:p14="http://schemas.microsoft.com/office/powerpoint/2010/main" val="1631732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b="1" dirty="0" smtClean="0"/>
              <a:t>Pensamiento Lógico</a:t>
            </a:r>
            <a:endParaRPr lang="es-VE" b="1" dirty="0"/>
          </a:p>
        </p:txBody>
      </p:sp>
      <p:sp>
        <p:nvSpPr>
          <p:cNvPr id="3" name="Marcador de texto 2"/>
          <p:cNvSpPr>
            <a:spLocks noGrp="1"/>
          </p:cNvSpPr>
          <p:nvPr>
            <p:ph type="body" idx="1"/>
          </p:nvPr>
        </p:nvSpPr>
        <p:spPr/>
        <p:txBody>
          <a:bodyPr/>
          <a:lstStyle/>
          <a:p>
            <a:pPr marL="76200" indent="0" algn="just">
              <a:buNone/>
            </a:pPr>
            <a:r>
              <a:rPr lang="es-VE" sz="1800" dirty="0"/>
              <a:t>Se entiende por pensamiento lógico aquellas formas de razonamiento netamente relacionales, es decir, que involucran objetos reales o abstractos y una serie de relaciones entre ellos. Es un tipo de pensamiento que proviene de la propia elaboración individual, y que requiere de la elaboración abstracta, hipotética.</a:t>
            </a:r>
          </a:p>
        </p:txBody>
      </p:sp>
      <p:sp>
        <p:nvSpPr>
          <p:cNvPr id="4" name="Marcador de número de diapositiva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VE" smtClean="0"/>
              <a:t>7</a:t>
            </a:fld>
            <a:endParaRPr lang="es-VE"/>
          </a:p>
        </p:txBody>
      </p:sp>
    </p:spTree>
    <p:extLst>
      <p:ext uri="{BB962C8B-B14F-4D97-AF65-F5344CB8AC3E}">
        <p14:creationId xmlns:p14="http://schemas.microsoft.com/office/powerpoint/2010/main" val="1768489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b="1" dirty="0"/>
              <a:t>Pensamiento Lógico</a:t>
            </a:r>
          </a:p>
        </p:txBody>
      </p:sp>
      <p:sp>
        <p:nvSpPr>
          <p:cNvPr id="3" name="Marcador de texto 2"/>
          <p:cNvSpPr>
            <a:spLocks noGrp="1"/>
          </p:cNvSpPr>
          <p:nvPr>
            <p:ph type="body" idx="1"/>
          </p:nvPr>
        </p:nvSpPr>
        <p:spPr/>
        <p:txBody>
          <a:bodyPr/>
          <a:lstStyle/>
          <a:p>
            <a:pPr marL="76200" indent="0" algn="just">
              <a:buNone/>
            </a:pPr>
            <a:r>
              <a:rPr lang="es-VE" sz="2000" dirty="0"/>
              <a:t>En este tipo de razonamiento es fundamental extraer conclusiones válidas a partir de un conjunto de premisas determinadas, tal y como en la lógica proposicional o lógica simbólica, que son modelos formales de expresar una reflexión.</a:t>
            </a:r>
          </a:p>
        </p:txBody>
      </p:sp>
      <p:sp>
        <p:nvSpPr>
          <p:cNvPr id="4" name="Marcador de número de diapositiva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VE" smtClean="0"/>
              <a:t>8</a:t>
            </a:fld>
            <a:endParaRPr lang="es-VE"/>
          </a:p>
        </p:txBody>
      </p:sp>
    </p:spTree>
    <p:extLst>
      <p:ext uri="{BB962C8B-B14F-4D97-AF65-F5344CB8AC3E}">
        <p14:creationId xmlns:p14="http://schemas.microsoft.com/office/powerpoint/2010/main" val="1961742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VE" b="1" dirty="0" smtClean="0"/>
              <a:t>Para qué sirve el Pensamiento Lógico…</a:t>
            </a:r>
            <a:endParaRPr lang="es-VE" b="1" dirty="0"/>
          </a:p>
        </p:txBody>
      </p:sp>
      <p:sp>
        <p:nvSpPr>
          <p:cNvPr id="3" name="Marcador de texto 2"/>
          <p:cNvSpPr>
            <a:spLocks noGrp="1"/>
          </p:cNvSpPr>
          <p:nvPr>
            <p:ph type="body" idx="1"/>
          </p:nvPr>
        </p:nvSpPr>
        <p:spPr/>
        <p:txBody>
          <a:bodyPr/>
          <a:lstStyle/>
          <a:p>
            <a:pPr marL="76200" indent="0" algn="just">
              <a:buNone/>
            </a:pPr>
            <a:r>
              <a:rPr lang="es-VE" sz="1800" dirty="0"/>
              <a:t>El pensamiento lógico es preciso, justificado y evidente, por lo que representa el ideal para la argumentación, y esta última es clave para toda forma de debate, deducción o comprobación de pensamiento.</a:t>
            </a:r>
          </a:p>
          <a:p>
            <a:pPr marL="76200" indent="0" algn="just">
              <a:buNone/>
            </a:pPr>
            <a:endParaRPr lang="es-VE" sz="1800" dirty="0"/>
          </a:p>
          <a:p>
            <a:pPr marL="76200" indent="0" algn="just">
              <a:buNone/>
            </a:pPr>
            <a:r>
              <a:rPr lang="es-VE" sz="1800" dirty="0"/>
              <a:t>La lógica deductiva, sobre todo, forma parte de los razonamientos más empleados en ámbitos académicos y escolares, siendo clave además para las matemáticas. Es por eso que se ejercita pedagógicamente desde las etapas tempranas del desarrollo cognitivo.</a:t>
            </a:r>
          </a:p>
        </p:txBody>
      </p:sp>
      <p:sp>
        <p:nvSpPr>
          <p:cNvPr id="4" name="Marcador de número de diapositiva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VE" smtClean="0"/>
              <a:t>9</a:t>
            </a:fld>
            <a:endParaRPr lang="es-VE"/>
          </a:p>
        </p:txBody>
      </p:sp>
    </p:spTree>
    <p:extLst>
      <p:ext uri="{BB962C8B-B14F-4D97-AF65-F5344CB8AC3E}">
        <p14:creationId xmlns:p14="http://schemas.microsoft.com/office/powerpoint/2010/main" val="1929997113"/>
      </p:ext>
    </p:extLst>
  </p:cSld>
  <p:clrMapOvr>
    <a:masterClrMapping/>
  </p:clrMapOvr>
</p:sld>
</file>

<file path=ppt/theme/theme1.xml><?xml version="1.0" encoding="utf-8"?>
<a:theme xmlns:a="http://schemas.openxmlformats.org/drawingml/2006/main" name="Nym template">
  <a:themeElements>
    <a:clrScheme name="Custom 347">
      <a:dk1>
        <a:srgbClr val="266D78"/>
      </a:dk1>
      <a:lt1>
        <a:srgbClr val="FFFFFF"/>
      </a:lt1>
      <a:dk2>
        <a:srgbClr val="798688"/>
      </a:dk2>
      <a:lt2>
        <a:srgbClr val="EEEEEA"/>
      </a:lt2>
      <a:accent1>
        <a:srgbClr val="9ED155"/>
      </a:accent1>
      <a:accent2>
        <a:srgbClr val="DFE954"/>
      </a:accent2>
      <a:accent3>
        <a:srgbClr val="50B883"/>
      </a:accent3>
      <a:accent4>
        <a:srgbClr val="5FBBC5"/>
      </a:accent4>
      <a:accent5>
        <a:srgbClr val="27868B"/>
      </a:accent5>
      <a:accent6>
        <a:srgbClr val="266D78"/>
      </a:accent6>
      <a:hlink>
        <a:srgbClr val="50B883"/>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1788</TotalTime>
  <Words>880</Words>
  <Application>Microsoft Office PowerPoint</Application>
  <PresentationFormat>Presentación en pantalla (16:9)</PresentationFormat>
  <Paragraphs>50</Paragraphs>
  <Slides>16</Slides>
  <Notes>2</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16</vt:i4>
      </vt:variant>
    </vt:vector>
  </HeadingPairs>
  <TitlesOfParts>
    <vt:vector size="20" baseType="lpstr">
      <vt:lpstr>Roboto Slab</vt:lpstr>
      <vt:lpstr>Muli</vt:lpstr>
      <vt:lpstr>Arial</vt:lpstr>
      <vt:lpstr>Nym template</vt:lpstr>
      <vt:lpstr>Asociación de Ideas Lógicas</vt:lpstr>
      <vt:lpstr>Pensamiento Lógico y Pensamiento Creativo</vt:lpstr>
      <vt:lpstr>Creatividad e innovación</vt:lpstr>
      <vt:lpstr>La Lógica y la Creatividad</vt:lpstr>
      <vt:lpstr>La Lógica y la Creatividad</vt:lpstr>
      <vt:lpstr>La Lógica y la Creatividad</vt:lpstr>
      <vt:lpstr>Pensamiento Lógico</vt:lpstr>
      <vt:lpstr>Pensamiento Lógico</vt:lpstr>
      <vt:lpstr>Para qué sirve el Pensamiento Lógico…</vt:lpstr>
      <vt:lpstr>Del Pensamiento lógico a la Creatividad Publicitaria…</vt:lpstr>
      <vt:lpstr>Generación de Ideas y Concepto de Creatividad…</vt:lpstr>
      <vt:lpstr>Creatividad…</vt:lpstr>
      <vt:lpstr>Creatividad…</vt:lpstr>
      <vt:lpstr>Creatividad…</vt:lpstr>
      <vt:lpstr>El Proceso de Creación y Eficiencia</vt:lpstr>
      <vt:lpstr>Gracias!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Usuario</dc:creator>
  <cp:lastModifiedBy>Usuario</cp:lastModifiedBy>
  <cp:revision>83</cp:revision>
  <dcterms:modified xsi:type="dcterms:W3CDTF">2022-01-13T21:48:27Z</dcterms:modified>
</cp:coreProperties>
</file>