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429" r:id="rId2"/>
  </p:sldIdLst>
  <p:sldSz cx="12192000" cy="6858000"/>
  <p:notesSz cx="7010400" cy="9236075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7" pos="7176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pos="5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041"/>
    <a:srgbClr val="F39C12"/>
    <a:srgbClr val="FAD79F"/>
    <a:srgbClr val="202731"/>
    <a:srgbClr val="26506D"/>
    <a:srgbClr val="CFFFFF"/>
    <a:srgbClr val="E1FCFF"/>
    <a:srgbClr val="B1EFFD"/>
    <a:srgbClr val="E0F2FA"/>
    <a:srgbClr val="E9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434" autoAdjust="0"/>
  </p:normalViewPr>
  <p:slideViewPr>
    <p:cSldViewPr snapToGrid="0">
      <p:cViewPr>
        <p:scale>
          <a:sx n="81" d="100"/>
          <a:sy n="81" d="100"/>
        </p:scale>
        <p:origin x="-312" y="12"/>
      </p:cViewPr>
      <p:guideLst>
        <p:guide orient="horz" pos="2160"/>
        <p:guide pos="7176"/>
        <p:guide pos="3840"/>
        <p:guide pos="529"/>
      </p:guideLst>
    </p:cSldViewPr>
  </p:slideViewPr>
  <p:outlineViewPr>
    <p:cViewPr>
      <p:scale>
        <a:sx n="33" d="100"/>
        <a:sy n="33" d="100"/>
      </p:scale>
      <p:origin x="0" y="-20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552253F-1DC1-44AB-85F9-14DB9D873A39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FF8A4E4-7001-4196-8720-A0FCB0AEBF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81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264D076-05C0-4F10-BAEB-F2DA581BE89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C9E7B7F8-81FA-46DC-8926-8D6B124E54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5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49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22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6794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380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988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906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848496" y="325268"/>
            <a:ext cx="10515600" cy="920221"/>
          </a:xfrm>
        </p:spPr>
        <p:txBody>
          <a:bodyPr>
            <a:normAutofit/>
          </a:bodyPr>
          <a:lstStyle>
            <a:lvl1pPr algn="ctr">
              <a:defRPr sz="440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Oval 24"/>
          <p:cNvSpPr/>
          <p:nvPr/>
        </p:nvSpPr>
        <p:spPr>
          <a:xfrm>
            <a:off x="11225946" y="6319389"/>
            <a:ext cx="432654" cy="4326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11" tIns="22856" rIns="45711" bIns="22856" rtlCol="0" anchor="ctr"/>
          <a:lstStyle/>
          <a:p>
            <a:pPr algn="ctr"/>
            <a:endParaRPr lang="en-US" sz="900"/>
          </a:p>
        </p:txBody>
      </p:sp>
      <p:sp>
        <p:nvSpPr>
          <p:cNvPr id="26" name="TextBox 25"/>
          <p:cNvSpPr txBox="1"/>
          <p:nvPr/>
        </p:nvSpPr>
        <p:spPr>
          <a:xfrm>
            <a:off x="11296965" y="6381846"/>
            <a:ext cx="288789" cy="307740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schemeClr val="bg1"/>
                </a:solidFill>
                <a:latin typeface="+mj-lt"/>
                <a:cs typeface="Raleway Light"/>
              </a:rPr>
              <a:pPr algn="ctr"/>
              <a:t>‹Nº›</a:t>
            </a:fld>
            <a:endParaRPr lang="id-ID" sz="1400" b="1" dirty="0">
              <a:solidFill>
                <a:schemeClr val="bg1"/>
              </a:solidFill>
              <a:latin typeface="+mj-lt"/>
              <a:cs typeface="Raleway Light"/>
            </a:endParaRP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3182204" y="1053894"/>
            <a:ext cx="5827593" cy="419558"/>
          </a:xfrm>
          <a:prstGeom prst="rect">
            <a:avLst/>
          </a:prstGeom>
        </p:spPr>
        <p:txBody>
          <a:bodyPr vert="horz" lIns="108745" tIns="54373" rIns="108745" bIns="54373" rtlCol="0">
            <a:norm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Subtitle About </a:t>
            </a:r>
            <a:r>
              <a:rPr lang="en-US" sz="1600">
                <a:solidFill>
                  <a:schemeClr val="accent1"/>
                </a:solidFill>
                <a:latin typeface="+mn-lt"/>
              </a:rPr>
              <a:t>Your Company</a:t>
            </a:r>
          </a:p>
        </p:txBody>
      </p:sp>
    </p:spTree>
    <p:extLst>
      <p:ext uri="{BB962C8B-B14F-4D97-AF65-F5344CB8AC3E}">
        <p14:creationId xmlns:p14="http://schemas.microsoft.com/office/powerpoint/2010/main" val="75536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" grpId="0"/>
    </p:bldLst>
  </p:timing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36">
          <p15:clr>
            <a:srgbClr val="FBAE40"/>
          </p15:clr>
        </p15:guide>
        <p15:guide id="4" pos="7344">
          <p15:clr>
            <a:srgbClr val="FBAE40"/>
          </p15:clr>
        </p15:guide>
        <p15:guide id="5" orient="horz" pos="4176">
          <p15:clr>
            <a:srgbClr val="FBAE40"/>
          </p15:clr>
        </p15:guide>
        <p15:guide id="6" orient="horz" pos="1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37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81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132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2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37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576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46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946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://ibaotu.com/ppt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DB081-D977-41CF-A2D4-9A22C4C4D40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2021/10/31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99921-EB9E-4DD2-AEBE-9229AC87A6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文本框 6">
            <a:hlinkClick r:id="rId17"/>
          </p:cNvPr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281646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>
            <a:spLocks noGrp="1"/>
          </p:cNvSpPr>
          <p:nvPr>
            <p:ph type="title"/>
          </p:nvPr>
        </p:nvSpPr>
        <p:spPr>
          <a:xfrm>
            <a:off x="902889" y="229821"/>
            <a:ext cx="10515600" cy="920221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INSTRUCCIONES GENERALES PARA EL USO DE M7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5" name="Group 2"/>
          <p:cNvGrpSpPr/>
          <p:nvPr/>
        </p:nvGrpSpPr>
        <p:grpSpPr>
          <a:xfrm>
            <a:off x="6381549" y="857753"/>
            <a:ext cx="5810451" cy="5285937"/>
            <a:chOff x="6381549" y="943785"/>
            <a:chExt cx="5810451" cy="5285937"/>
          </a:xfrm>
        </p:grpSpPr>
        <p:grpSp>
          <p:nvGrpSpPr>
            <p:cNvPr id="96" name="Group 3"/>
            <p:cNvGrpSpPr/>
            <p:nvPr/>
          </p:nvGrpSpPr>
          <p:grpSpPr>
            <a:xfrm>
              <a:off x="6381549" y="943785"/>
              <a:ext cx="5810451" cy="5285937"/>
              <a:chOff x="6844145" y="1074131"/>
              <a:chExt cx="5347855" cy="4865100"/>
            </a:xfrm>
          </p:grpSpPr>
          <p:grpSp>
            <p:nvGrpSpPr>
              <p:cNvPr id="104" name="Group 12"/>
              <p:cNvGrpSpPr/>
              <p:nvPr/>
            </p:nvGrpSpPr>
            <p:grpSpPr>
              <a:xfrm>
                <a:off x="6844145" y="1979297"/>
                <a:ext cx="4283112" cy="3959934"/>
                <a:chOff x="6844145" y="1911797"/>
                <a:chExt cx="4283112" cy="3959934"/>
              </a:xfrm>
            </p:grpSpPr>
            <p:sp>
              <p:nvSpPr>
                <p:cNvPr id="115" name="Freeform 5"/>
                <p:cNvSpPr>
                  <a:spLocks/>
                </p:cNvSpPr>
                <p:nvPr/>
              </p:nvSpPr>
              <p:spPr bwMode="auto">
                <a:xfrm>
                  <a:off x="6844145" y="1911797"/>
                  <a:ext cx="1948454" cy="3959934"/>
                </a:xfrm>
                <a:custGeom>
                  <a:avLst/>
                  <a:gdLst>
                    <a:gd name="T0" fmla="*/ 1447 w 1453"/>
                    <a:gd name="T1" fmla="*/ 2953 h 2953"/>
                    <a:gd name="T2" fmla="*/ 0 w 1453"/>
                    <a:gd name="T3" fmla="*/ 1986 h 2953"/>
                    <a:gd name="T4" fmla="*/ 1453 w 1453"/>
                    <a:gd name="T5" fmla="*/ 0 h 2953"/>
                    <a:gd name="T6" fmla="*/ 1447 w 1453"/>
                    <a:gd name="T7" fmla="*/ 2953 h 29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3" h="2953">
                      <a:moveTo>
                        <a:pt x="1447" y="2953"/>
                      </a:moveTo>
                      <a:lnTo>
                        <a:pt x="0" y="1986"/>
                      </a:lnTo>
                      <a:lnTo>
                        <a:pt x="1453" y="0"/>
                      </a:lnTo>
                      <a:lnTo>
                        <a:pt x="1447" y="2953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6" name="Freeform 6"/>
                <p:cNvSpPr>
                  <a:spLocks/>
                </p:cNvSpPr>
                <p:nvPr/>
              </p:nvSpPr>
              <p:spPr bwMode="auto">
                <a:xfrm>
                  <a:off x="8784553" y="1911797"/>
                  <a:ext cx="2342704" cy="3959934"/>
                </a:xfrm>
                <a:custGeom>
                  <a:avLst/>
                  <a:gdLst>
                    <a:gd name="T0" fmla="*/ 6 w 1747"/>
                    <a:gd name="T1" fmla="*/ 0 h 2953"/>
                    <a:gd name="T2" fmla="*/ 1747 w 1747"/>
                    <a:gd name="T3" fmla="*/ 1968 h 2953"/>
                    <a:gd name="T4" fmla="*/ 0 w 1747"/>
                    <a:gd name="T5" fmla="*/ 2953 h 2953"/>
                    <a:gd name="T6" fmla="*/ 6 w 1747"/>
                    <a:gd name="T7" fmla="*/ 0 h 29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47" h="2953">
                      <a:moveTo>
                        <a:pt x="6" y="0"/>
                      </a:moveTo>
                      <a:lnTo>
                        <a:pt x="1747" y="1968"/>
                      </a:lnTo>
                      <a:lnTo>
                        <a:pt x="0" y="2953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chemeClr val="bg2">
                    <a:lumMod val="9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05" name="Freeform 7"/>
              <p:cNvSpPr>
                <a:spLocks/>
              </p:cNvSpPr>
              <p:nvPr/>
            </p:nvSpPr>
            <p:spPr bwMode="auto">
              <a:xfrm>
                <a:off x="8335322" y="2451324"/>
                <a:ext cx="453254" cy="454595"/>
              </a:xfrm>
              <a:custGeom>
                <a:avLst/>
                <a:gdLst>
                  <a:gd name="T0" fmla="*/ 84 w 338"/>
                  <a:gd name="T1" fmla="*/ 0 h 339"/>
                  <a:gd name="T2" fmla="*/ 0 w 338"/>
                  <a:gd name="T3" fmla="*/ 114 h 339"/>
                  <a:gd name="T4" fmla="*/ 338 w 338"/>
                  <a:gd name="T5" fmla="*/ 339 h 339"/>
                  <a:gd name="T6" fmla="*/ 338 w 338"/>
                  <a:gd name="T7" fmla="*/ 171 h 339"/>
                  <a:gd name="T8" fmla="*/ 84 w 338"/>
                  <a:gd name="T9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339">
                    <a:moveTo>
                      <a:pt x="84" y="0"/>
                    </a:moveTo>
                    <a:lnTo>
                      <a:pt x="0" y="114"/>
                    </a:lnTo>
                    <a:lnTo>
                      <a:pt x="338" y="339"/>
                    </a:lnTo>
                    <a:lnTo>
                      <a:pt x="338" y="171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6" name="Freeform 8"/>
              <p:cNvSpPr>
                <a:spLocks/>
              </p:cNvSpPr>
              <p:nvPr/>
            </p:nvSpPr>
            <p:spPr bwMode="auto">
              <a:xfrm>
                <a:off x="8788576" y="2440597"/>
                <a:ext cx="548464" cy="465322"/>
              </a:xfrm>
              <a:custGeom>
                <a:avLst/>
                <a:gdLst>
                  <a:gd name="T0" fmla="*/ 0 w 409"/>
                  <a:gd name="T1" fmla="*/ 179 h 347"/>
                  <a:gd name="T2" fmla="*/ 0 w 409"/>
                  <a:gd name="T3" fmla="*/ 347 h 347"/>
                  <a:gd name="T4" fmla="*/ 409 w 409"/>
                  <a:gd name="T5" fmla="*/ 117 h 347"/>
                  <a:gd name="T6" fmla="*/ 303 w 409"/>
                  <a:gd name="T7" fmla="*/ 0 h 347"/>
                  <a:gd name="T8" fmla="*/ 0 w 409"/>
                  <a:gd name="T9" fmla="*/ 179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9" h="347">
                    <a:moveTo>
                      <a:pt x="0" y="179"/>
                    </a:moveTo>
                    <a:lnTo>
                      <a:pt x="0" y="347"/>
                    </a:lnTo>
                    <a:lnTo>
                      <a:pt x="409" y="117"/>
                    </a:lnTo>
                    <a:lnTo>
                      <a:pt x="303" y="0"/>
                    </a:lnTo>
                    <a:lnTo>
                      <a:pt x="0" y="17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7" name="Freeform 9"/>
              <p:cNvSpPr>
                <a:spLocks/>
              </p:cNvSpPr>
              <p:nvPr/>
            </p:nvSpPr>
            <p:spPr bwMode="auto">
              <a:xfrm>
                <a:off x="7336287" y="3542888"/>
                <a:ext cx="1456312" cy="1404013"/>
              </a:xfrm>
              <a:custGeom>
                <a:avLst/>
                <a:gdLst>
                  <a:gd name="T0" fmla="*/ 233 w 1086"/>
                  <a:gd name="T1" fmla="*/ 0 h 1047"/>
                  <a:gd name="T2" fmla="*/ 0 w 1086"/>
                  <a:gd name="T3" fmla="*/ 320 h 1047"/>
                  <a:gd name="T4" fmla="*/ 1086 w 1086"/>
                  <a:gd name="T5" fmla="*/ 1047 h 1047"/>
                  <a:gd name="T6" fmla="*/ 1086 w 1086"/>
                  <a:gd name="T7" fmla="*/ 574 h 1047"/>
                  <a:gd name="T8" fmla="*/ 233 w 1086"/>
                  <a:gd name="T9" fmla="*/ 0 h 10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6" h="1047">
                    <a:moveTo>
                      <a:pt x="233" y="0"/>
                    </a:moveTo>
                    <a:lnTo>
                      <a:pt x="0" y="320"/>
                    </a:lnTo>
                    <a:lnTo>
                      <a:pt x="1086" y="1047"/>
                    </a:lnTo>
                    <a:lnTo>
                      <a:pt x="1086" y="574"/>
                    </a:lnTo>
                    <a:lnTo>
                      <a:pt x="233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8" name="Freeform 10"/>
              <p:cNvSpPr>
                <a:spLocks/>
              </p:cNvSpPr>
              <p:nvPr/>
            </p:nvSpPr>
            <p:spPr bwMode="auto">
              <a:xfrm>
                <a:off x="8792599" y="2357455"/>
                <a:ext cx="3399401" cy="2589445"/>
              </a:xfrm>
              <a:custGeom>
                <a:avLst/>
                <a:gdLst>
                  <a:gd name="T0" fmla="*/ 0 w 2535"/>
                  <a:gd name="T1" fmla="*/ 1458 h 1931"/>
                  <a:gd name="T2" fmla="*/ 0 w 2535"/>
                  <a:gd name="T3" fmla="*/ 1931 h 1931"/>
                  <a:gd name="T4" fmla="*/ 2535 w 2535"/>
                  <a:gd name="T5" fmla="*/ 493 h 1931"/>
                  <a:gd name="T6" fmla="*/ 2535 w 2535"/>
                  <a:gd name="T7" fmla="*/ 0 h 1931"/>
                  <a:gd name="T8" fmla="*/ 0 w 2535"/>
                  <a:gd name="T9" fmla="*/ 1458 h 1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35" h="1931">
                    <a:moveTo>
                      <a:pt x="0" y="1458"/>
                    </a:moveTo>
                    <a:lnTo>
                      <a:pt x="0" y="1931"/>
                    </a:lnTo>
                    <a:lnTo>
                      <a:pt x="2535" y="493"/>
                    </a:lnTo>
                    <a:lnTo>
                      <a:pt x="2535" y="0"/>
                    </a:lnTo>
                    <a:lnTo>
                      <a:pt x="0" y="145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9" name="Freeform 11"/>
              <p:cNvSpPr>
                <a:spLocks/>
              </p:cNvSpPr>
              <p:nvPr/>
            </p:nvSpPr>
            <p:spPr bwMode="auto">
              <a:xfrm>
                <a:off x="7718468" y="3129864"/>
                <a:ext cx="1066084" cy="1031219"/>
              </a:xfrm>
              <a:custGeom>
                <a:avLst/>
                <a:gdLst>
                  <a:gd name="T0" fmla="*/ 173 w 795"/>
                  <a:gd name="T1" fmla="*/ 0 h 769"/>
                  <a:gd name="T2" fmla="*/ 0 w 795"/>
                  <a:gd name="T3" fmla="*/ 237 h 769"/>
                  <a:gd name="T4" fmla="*/ 795 w 795"/>
                  <a:gd name="T5" fmla="*/ 769 h 769"/>
                  <a:gd name="T6" fmla="*/ 795 w 795"/>
                  <a:gd name="T7" fmla="*/ 416 h 769"/>
                  <a:gd name="T8" fmla="*/ 173 w 795"/>
                  <a:gd name="T9" fmla="*/ 0 h 7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5" h="769">
                    <a:moveTo>
                      <a:pt x="173" y="0"/>
                    </a:moveTo>
                    <a:lnTo>
                      <a:pt x="0" y="237"/>
                    </a:lnTo>
                    <a:lnTo>
                      <a:pt x="795" y="769"/>
                    </a:lnTo>
                    <a:lnTo>
                      <a:pt x="795" y="416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0" name="Freeform 12"/>
              <p:cNvSpPr>
                <a:spLocks/>
              </p:cNvSpPr>
              <p:nvPr/>
            </p:nvSpPr>
            <p:spPr bwMode="auto">
              <a:xfrm>
                <a:off x="8784553" y="1715123"/>
                <a:ext cx="3407447" cy="2445960"/>
              </a:xfrm>
              <a:custGeom>
                <a:avLst/>
                <a:gdLst>
                  <a:gd name="T0" fmla="*/ 0 w 2541"/>
                  <a:gd name="T1" fmla="*/ 1471 h 1824"/>
                  <a:gd name="T2" fmla="*/ 0 w 2541"/>
                  <a:gd name="T3" fmla="*/ 1471 h 1824"/>
                  <a:gd name="T4" fmla="*/ 0 w 2541"/>
                  <a:gd name="T5" fmla="*/ 1824 h 1824"/>
                  <a:gd name="T6" fmla="*/ 2541 w 2541"/>
                  <a:gd name="T7" fmla="*/ 367 h 1824"/>
                  <a:gd name="T8" fmla="*/ 2541 w 2541"/>
                  <a:gd name="T9" fmla="*/ 0 h 1824"/>
                  <a:gd name="T10" fmla="*/ 0 w 2541"/>
                  <a:gd name="T11" fmla="*/ 1471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41" h="1824">
                    <a:moveTo>
                      <a:pt x="0" y="1471"/>
                    </a:moveTo>
                    <a:lnTo>
                      <a:pt x="0" y="1471"/>
                    </a:lnTo>
                    <a:lnTo>
                      <a:pt x="0" y="1824"/>
                    </a:lnTo>
                    <a:lnTo>
                      <a:pt x="2541" y="367"/>
                    </a:lnTo>
                    <a:lnTo>
                      <a:pt x="2541" y="0"/>
                    </a:lnTo>
                    <a:lnTo>
                      <a:pt x="0" y="147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1" name="Freeform 13"/>
              <p:cNvSpPr>
                <a:spLocks/>
              </p:cNvSpPr>
              <p:nvPr/>
            </p:nvSpPr>
            <p:spPr bwMode="auto">
              <a:xfrm>
                <a:off x="8022872" y="2704771"/>
                <a:ext cx="765703" cy="839458"/>
              </a:xfrm>
              <a:custGeom>
                <a:avLst/>
                <a:gdLst>
                  <a:gd name="T0" fmla="*/ 571 w 571"/>
                  <a:gd name="T1" fmla="*/ 263 h 626"/>
                  <a:gd name="T2" fmla="*/ 177 w 571"/>
                  <a:gd name="T3" fmla="*/ 0 h 626"/>
                  <a:gd name="T4" fmla="*/ 0 w 571"/>
                  <a:gd name="T5" fmla="*/ 246 h 626"/>
                  <a:gd name="T6" fmla="*/ 571 w 571"/>
                  <a:gd name="T7" fmla="*/ 626 h 626"/>
                  <a:gd name="T8" fmla="*/ 571 w 571"/>
                  <a:gd name="T9" fmla="*/ 267 h 626"/>
                  <a:gd name="T10" fmla="*/ 571 w 571"/>
                  <a:gd name="T11" fmla="*/ 263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1" h="626">
                    <a:moveTo>
                      <a:pt x="571" y="263"/>
                    </a:moveTo>
                    <a:lnTo>
                      <a:pt x="177" y="0"/>
                    </a:lnTo>
                    <a:lnTo>
                      <a:pt x="0" y="246"/>
                    </a:lnTo>
                    <a:lnTo>
                      <a:pt x="571" y="626"/>
                    </a:lnTo>
                    <a:lnTo>
                      <a:pt x="571" y="267"/>
                    </a:lnTo>
                    <a:lnTo>
                      <a:pt x="571" y="26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2" name="Freeform 14"/>
              <p:cNvSpPr>
                <a:spLocks/>
              </p:cNvSpPr>
              <p:nvPr/>
            </p:nvSpPr>
            <p:spPr bwMode="auto">
              <a:xfrm>
                <a:off x="8788576" y="1074131"/>
                <a:ext cx="3403424" cy="2470098"/>
              </a:xfrm>
              <a:custGeom>
                <a:avLst/>
                <a:gdLst>
                  <a:gd name="T0" fmla="*/ 0 w 2538"/>
                  <a:gd name="T1" fmla="*/ 1483 h 1842"/>
                  <a:gd name="T2" fmla="*/ 0 w 2538"/>
                  <a:gd name="T3" fmla="*/ 1842 h 1842"/>
                  <a:gd name="T4" fmla="*/ 2538 w 2538"/>
                  <a:gd name="T5" fmla="*/ 372 h 1842"/>
                  <a:gd name="T6" fmla="*/ 2538 w 2538"/>
                  <a:gd name="T7" fmla="*/ 0 h 1842"/>
                  <a:gd name="T8" fmla="*/ 0 w 2538"/>
                  <a:gd name="T9" fmla="*/ 1483 h 1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38" h="1842">
                    <a:moveTo>
                      <a:pt x="0" y="1483"/>
                    </a:moveTo>
                    <a:lnTo>
                      <a:pt x="0" y="1842"/>
                    </a:lnTo>
                    <a:lnTo>
                      <a:pt x="2538" y="372"/>
                    </a:lnTo>
                    <a:lnTo>
                      <a:pt x="2538" y="0"/>
                    </a:lnTo>
                    <a:lnTo>
                      <a:pt x="0" y="14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3" name="Freeform 15"/>
              <p:cNvSpPr>
                <a:spLocks/>
              </p:cNvSpPr>
              <p:nvPr/>
            </p:nvSpPr>
            <p:spPr bwMode="auto">
              <a:xfrm>
                <a:off x="6844145" y="4094033"/>
                <a:ext cx="1940408" cy="1845198"/>
              </a:xfrm>
              <a:custGeom>
                <a:avLst/>
                <a:gdLst>
                  <a:gd name="T0" fmla="*/ 299 w 1447"/>
                  <a:gd name="T1" fmla="*/ 0 h 1376"/>
                  <a:gd name="T2" fmla="*/ 0 w 1447"/>
                  <a:gd name="T3" fmla="*/ 409 h 1376"/>
                  <a:gd name="T4" fmla="*/ 1447 w 1447"/>
                  <a:gd name="T5" fmla="*/ 1376 h 1376"/>
                  <a:gd name="T6" fmla="*/ 1447 w 1447"/>
                  <a:gd name="T7" fmla="*/ 770 h 1376"/>
                  <a:gd name="T8" fmla="*/ 299 w 1447"/>
                  <a:gd name="T9" fmla="*/ 0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7" h="1376">
                    <a:moveTo>
                      <a:pt x="299" y="0"/>
                    </a:moveTo>
                    <a:lnTo>
                      <a:pt x="0" y="409"/>
                    </a:lnTo>
                    <a:lnTo>
                      <a:pt x="1447" y="1376"/>
                    </a:lnTo>
                    <a:lnTo>
                      <a:pt x="1447" y="770"/>
                    </a:lnTo>
                    <a:lnTo>
                      <a:pt x="299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4" name="Freeform 16"/>
              <p:cNvSpPr>
                <a:spLocks/>
              </p:cNvSpPr>
              <p:nvPr/>
            </p:nvSpPr>
            <p:spPr bwMode="auto">
              <a:xfrm>
                <a:off x="8784553" y="3191549"/>
                <a:ext cx="3407447" cy="2747682"/>
              </a:xfrm>
              <a:custGeom>
                <a:avLst/>
                <a:gdLst>
                  <a:gd name="T0" fmla="*/ 0 w 2541"/>
                  <a:gd name="T1" fmla="*/ 1443 h 2049"/>
                  <a:gd name="T2" fmla="*/ 0 w 2541"/>
                  <a:gd name="T3" fmla="*/ 2049 h 2049"/>
                  <a:gd name="T4" fmla="*/ 2541 w 2541"/>
                  <a:gd name="T5" fmla="*/ 628 h 2049"/>
                  <a:gd name="T6" fmla="*/ 2541 w 2541"/>
                  <a:gd name="T7" fmla="*/ 0 h 2049"/>
                  <a:gd name="T8" fmla="*/ 0 w 2541"/>
                  <a:gd name="T9" fmla="*/ 1443 h 2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1" h="2049">
                    <a:moveTo>
                      <a:pt x="0" y="1443"/>
                    </a:moveTo>
                    <a:lnTo>
                      <a:pt x="0" y="2049"/>
                    </a:lnTo>
                    <a:lnTo>
                      <a:pt x="2541" y="628"/>
                    </a:lnTo>
                    <a:lnTo>
                      <a:pt x="2541" y="0"/>
                    </a:lnTo>
                    <a:lnTo>
                      <a:pt x="0" y="1443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97" name="Freeform 21"/>
            <p:cNvSpPr>
              <a:spLocks noEditPoints="1"/>
            </p:cNvSpPr>
            <p:nvPr/>
          </p:nvSpPr>
          <p:spPr bwMode="auto">
            <a:xfrm>
              <a:off x="8806050" y="3585847"/>
              <a:ext cx="289578" cy="330758"/>
            </a:xfrm>
            <a:custGeom>
              <a:avLst/>
              <a:gdLst>
                <a:gd name="T0" fmla="*/ 432 w 504"/>
                <a:gd name="T1" fmla="*/ 541 h 577"/>
                <a:gd name="T2" fmla="*/ 407 w 504"/>
                <a:gd name="T3" fmla="*/ 541 h 577"/>
                <a:gd name="T4" fmla="*/ 504 w 504"/>
                <a:gd name="T5" fmla="*/ 361 h 577"/>
                <a:gd name="T6" fmla="*/ 341 w 504"/>
                <a:gd name="T7" fmla="*/ 152 h 577"/>
                <a:gd name="T8" fmla="*/ 382 w 504"/>
                <a:gd name="T9" fmla="*/ 75 h 577"/>
                <a:gd name="T10" fmla="*/ 374 w 504"/>
                <a:gd name="T11" fmla="*/ 50 h 577"/>
                <a:gd name="T12" fmla="*/ 277 w 504"/>
                <a:gd name="T13" fmla="*/ 3 h 577"/>
                <a:gd name="T14" fmla="*/ 263 w 504"/>
                <a:gd name="T15" fmla="*/ 2 h 577"/>
                <a:gd name="T16" fmla="*/ 252 w 504"/>
                <a:gd name="T17" fmla="*/ 12 h 577"/>
                <a:gd name="T18" fmla="*/ 137 w 504"/>
                <a:gd name="T19" fmla="*/ 230 h 577"/>
                <a:gd name="T20" fmla="*/ 153 w 504"/>
                <a:gd name="T21" fmla="*/ 280 h 577"/>
                <a:gd name="T22" fmla="*/ 137 w 504"/>
                <a:gd name="T23" fmla="*/ 313 h 577"/>
                <a:gd name="T24" fmla="*/ 202 w 504"/>
                <a:gd name="T25" fmla="*/ 344 h 577"/>
                <a:gd name="T26" fmla="*/ 217 w 504"/>
                <a:gd name="T27" fmla="*/ 312 h 577"/>
                <a:gd name="T28" fmla="*/ 217 w 504"/>
                <a:gd name="T29" fmla="*/ 312 h 577"/>
                <a:gd name="T30" fmla="*/ 267 w 504"/>
                <a:gd name="T31" fmla="*/ 293 h 577"/>
                <a:gd name="T32" fmla="*/ 306 w 504"/>
                <a:gd name="T33" fmla="*/ 219 h 577"/>
                <a:gd name="T34" fmla="*/ 432 w 504"/>
                <a:gd name="T35" fmla="*/ 361 h 577"/>
                <a:gd name="T36" fmla="*/ 288 w 504"/>
                <a:gd name="T37" fmla="*/ 505 h 577"/>
                <a:gd name="T38" fmla="*/ 180 w 504"/>
                <a:gd name="T39" fmla="*/ 469 h 577"/>
                <a:gd name="T40" fmla="*/ 180 w 504"/>
                <a:gd name="T41" fmla="*/ 451 h 577"/>
                <a:gd name="T42" fmla="*/ 198 w 504"/>
                <a:gd name="T43" fmla="*/ 433 h 577"/>
                <a:gd name="T44" fmla="*/ 288 w 504"/>
                <a:gd name="T45" fmla="*/ 433 h 577"/>
                <a:gd name="T46" fmla="*/ 288 w 504"/>
                <a:gd name="T47" fmla="*/ 397 h 577"/>
                <a:gd name="T48" fmla="*/ 149 w 504"/>
                <a:gd name="T49" fmla="*/ 397 h 577"/>
                <a:gd name="T50" fmla="*/ 75 w 504"/>
                <a:gd name="T51" fmla="*/ 397 h 577"/>
                <a:gd name="T52" fmla="*/ 0 w 504"/>
                <a:gd name="T53" fmla="*/ 397 h 577"/>
                <a:gd name="T54" fmla="*/ 0 w 504"/>
                <a:gd name="T55" fmla="*/ 433 h 577"/>
                <a:gd name="T56" fmla="*/ 85 w 504"/>
                <a:gd name="T57" fmla="*/ 433 h 577"/>
                <a:gd name="T58" fmla="*/ 90 w 504"/>
                <a:gd name="T59" fmla="*/ 433 h 577"/>
                <a:gd name="T60" fmla="*/ 108 w 504"/>
                <a:gd name="T61" fmla="*/ 451 h 577"/>
                <a:gd name="T62" fmla="*/ 108 w 504"/>
                <a:gd name="T63" fmla="*/ 469 h 577"/>
                <a:gd name="T64" fmla="*/ 108 w 504"/>
                <a:gd name="T65" fmla="*/ 541 h 577"/>
                <a:gd name="T66" fmla="*/ 36 w 504"/>
                <a:gd name="T67" fmla="*/ 577 h 577"/>
                <a:gd name="T68" fmla="*/ 504 w 504"/>
                <a:gd name="T69" fmla="*/ 577 h 577"/>
                <a:gd name="T70" fmla="*/ 432 w 504"/>
                <a:gd name="T71" fmla="*/ 541 h 577"/>
                <a:gd name="T72" fmla="*/ 306 w 504"/>
                <a:gd name="T73" fmla="*/ 49 h 577"/>
                <a:gd name="T74" fmla="*/ 294 w 504"/>
                <a:gd name="T75" fmla="*/ 61 h 577"/>
                <a:gd name="T76" fmla="*/ 212 w 504"/>
                <a:gd name="T77" fmla="*/ 217 h 577"/>
                <a:gd name="T78" fmla="*/ 180 w 504"/>
                <a:gd name="T79" fmla="*/ 202 h 577"/>
                <a:gd name="T80" fmla="*/ 182 w 504"/>
                <a:gd name="T81" fmla="*/ 195 h 577"/>
                <a:gd name="T82" fmla="*/ 261 w 504"/>
                <a:gd name="T83" fmla="*/ 48 h 577"/>
                <a:gd name="T84" fmla="*/ 272 w 504"/>
                <a:gd name="T85" fmla="*/ 38 h 577"/>
                <a:gd name="T86" fmla="*/ 286 w 504"/>
                <a:gd name="T87" fmla="*/ 39 h 577"/>
                <a:gd name="T88" fmla="*/ 306 w 504"/>
                <a:gd name="T89" fmla="*/ 49 h 577"/>
                <a:gd name="T90" fmla="*/ 306 w 504"/>
                <a:gd name="T91" fmla="*/ 49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04" h="577">
                  <a:moveTo>
                    <a:pt x="432" y="541"/>
                  </a:moveTo>
                  <a:cubicBezTo>
                    <a:pt x="407" y="541"/>
                    <a:pt x="407" y="541"/>
                    <a:pt x="407" y="541"/>
                  </a:cubicBezTo>
                  <a:cubicBezTo>
                    <a:pt x="466" y="502"/>
                    <a:pt x="504" y="436"/>
                    <a:pt x="504" y="361"/>
                  </a:cubicBezTo>
                  <a:cubicBezTo>
                    <a:pt x="504" y="260"/>
                    <a:pt x="435" y="175"/>
                    <a:pt x="341" y="152"/>
                  </a:cubicBezTo>
                  <a:cubicBezTo>
                    <a:pt x="382" y="75"/>
                    <a:pt x="382" y="75"/>
                    <a:pt x="382" y="75"/>
                  </a:cubicBezTo>
                  <a:cubicBezTo>
                    <a:pt x="386" y="65"/>
                    <a:pt x="383" y="54"/>
                    <a:pt x="374" y="50"/>
                  </a:cubicBezTo>
                  <a:cubicBezTo>
                    <a:pt x="277" y="3"/>
                    <a:pt x="277" y="3"/>
                    <a:pt x="277" y="3"/>
                  </a:cubicBezTo>
                  <a:cubicBezTo>
                    <a:pt x="272" y="1"/>
                    <a:pt x="267" y="0"/>
                    <a:pt x="263" y="2"/>
                  </a:cubicBezTo>
                  <a:cubicBezTo>
                    <a:pt x="258" y="4"/>
                    <a:pt x="254" y="7"/>
                    <a:pt x="252" y="12"/>
                  </a:cubicBezTo>
                  <a:cubicBezTo>
                    <a:pt x="137" y="230"/>
                    <a:pt x="137" y="230"/>
                    <a:pt x="137" y="230"/>
                  </a:cubicBezTo>
                  <a:cubicBezTo>
                    <a:pt x="128" y="249"/>
                    <a:pt x="135" y="272"/>
                    <a:pt x="153" y="280"/>
                  </a:cubicBezTo>
                  <a:cubicBezTo>
                    <a:pt x="137" y="313"/>
                    <a:pt x="137" y="313"/>
                    <a:pt x="137" y="313"/>
                  </a:cubicBezTo>
                  <a:cubicBezTo>
                    <a:pt x="202" y="344"/>
                    <a:pt x="202" y="344"/>
                    <a:pt x="202" y="344"/>
                  </a:cubicBezTo>
                  <a:cubicBezTo>
                    <a:pt x="217" y="312"/>
                    <a:pt x="217" y="312"/>
                    <a:pt x="217" y="312"/>
                  </a:cubicBezTo>
                  <a:cubicBezTo>
                    <a:pt x="217" y="312"/>
                    <a:pt x="217" y="312"/>
                    <a:pt x="217" y="312"/>
                  </a:cubicBezTo>
                  <a:cubicBezTo>
                    <a:pt x="235" y="320"/>
                    <a:pt x="257" y="312"/>
                    <a:pt x="267" y="293"/>
                  </a:cubicBezTo>
                  <a:cubicBezTo>
                    <a:pt x="306" y="219"/>
                    <a:pt x="306" y="219"/>
                    <a:pt x="306" y="219"/>
                  </a:cubicBezTo>
                  <a:cubicBezTo>
                    <a:pt x="377" y="228"/>
                    <a:pt x="432" y="288"/>
                    <a:pt x="432" y="361"/>
                  </a:cubicBezTo>
                  <a:cubicBezTo>
                    <a:pt x="432" y="440"/>
                    <a:pt x="367" y="505"/>
                    <a:pt x="288" y="505"/>
                  </a:cubicBezTo>
                  <a:cubicBezTo>
                    <a:pt x="252" y="505"/>
                    <a:pt x="205" y="491"/>
                    <a:pt x="180" y="469"/>
                  </a:cubicBezTo>
                  <a:cubicBezTo>
                    <a:pt x="180" y="451"/>
                    <a:pt x="180" y="451"/>
                    <a:pt x="180" y="451"/>
                  </a:cubicBezTo>
                  <a:cubicBezTo>
                    <a:pt x="180" y="441"/>
                    <a:pt x="188" y="433"/>
                    <a:pt x="198" y="433"/>
                  </a:cubicBezTo>
                  <a:cubicBezTo>
                    <a:pt x="288" y="433"/>
                    <a:pt x="288" y="433"/>
                    <a:pt x="288" y="433"/>
                  </a:cubicBezTo>
                  <a:cubicBezTo>
                    <a:pt x="288" y="397"/>
                    <a:pt x="288" y="397"/>
                    <a:pt x="288" y="397"/>
                  </a:cubicBezTo>
                  <a:cubicBezTo>
                    <a:pt x="149" y="397"/>
                    <a:pt x="149" y="397"/>
                    <a:pt x="149" y="397"/>
                  </a:cubicBezTo>
                  <a:cubicBezTo>
                    <a:pt x="75" y="397"/>
                    <a:pt x="75" y="397"/>
                    <a:pt x="75" y="397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33"/>
                    <a:pt x="0" y="433"/>
                    <a:pt x="0" y="433"/>
                  </a:cubicBezTo>
                  <a:cubicBezTo>
                    <a:pt x="85" y="433"/>
                    <a:pt x="85" y="433"/>
                    <a:pt x="85" y="433"/>
                  </a:cubicBezTo>
                  <a:cubicBezTo>
                    <a:pt x="90" y="433"/>
                    <a:pt x="90" y="433"/>
                    <a:pt x="90" y="433"/>
                  </a:cubicBezTo>
                  <a:cubicBezTo>
                    <a:pt x="100" y="433"/>
                    <a:pt x="108" y="441"/>
                    <a:pt x="108" y="451"/>
                  </a:cubicBezTo>
                  <a:cubicBezTo>
                    <a:pt x="108" y="469"/>
                    <a:pt x="108" y="469"/>
                    <a:pt x="108" y="469"/>
                  </a:cubicBezTo>
                  <a:cubicBezTo>
                    <a:pt x="108" y="541"/>
                    <a:pt x="108" y="541"/>
                    <a:pt x="108" y="541"/>
                  </a:cubicBezTo>
                  <a:cubicBezTo>
                    <a:pt x="68" y="541"/>
                    <a:pt x="36" y="537"/>
                    <a:pt x="36" y="577"/>
                  </a:cubicBezTo>
                  <a:cubicBezTo>
                    <a:pt x="504" y="577"/>
                    <a:pt x="504" y="577"/>
                    <a:pt x="504" y="577"/>
                  </a:cubicBezTo>
                  <a:cubicBezTo>
                    <a:pt x="504" y="537"/>
                    <a:pt x="472" y="541"/>
                    <a:pt x="432" y="541"/>
                  </a:cubicBezTo>
                  <a:close/>
                  <a:moveTo>
                    <a:pt x="306" y="49"/>
                  </a:moveTo>
                  <a:cubicBezTo>
                    <a:pt x="301" y="51"/>
                    <a:pt x="297" y="55"/>
                    <a:pt x="294" y="61"/>
                  </a:cubicBezTo>
                  <a:cubicBezTo>
                    <a:pt x="212" y="217"/>
                    <a:pt x="212" y="217"/>
                    <a:pt x="212" y="217"/>
                  </a:cubicBezTo>
                  <a:cubicBezTo>
                    <a:pt x="180" y="202"/>
                    <a:pt x="180" y="202"/>
                    <a:pt x="180" y="202"/>
                  </a:cubicBezTo>
                  <a:cubicBezTo>
                    <a:pt x="181" y="199"/>
                    <a:pt x="181" y="197"/>
                    <a:pt x="182" y="195"/>
                  </a:cubicBezTo>
                  <a:cubicBezTo>
                    <a:pt x="261" y="48"/>
                    <a:pt x="261" y="48"/>
                    <a:pt x="261" y="48"/>
                  </a:cubicBezTo>
                  <a:cubicBezTo>
                    <a:pt x="263" y="43"/>
                    <a:pt x="267" y="40"/>
                    <a:pt x="272" y="38"/>
                  </a:cubicBezTo>
                  <a:cubicBezTo>
                    <a:pt x="276" y="36"/>
                    <a:pt x="281" y="37"/>
                    <a:pt x="286" y="3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06" y="49"/>
                    <a:pt x="306" y="49"/>
                    <a:pt x="306" y="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" name="Freeform 102"/>
            <p:cNvSpPr>
              <a:spLocks noEditPoints="1"/>
            </p:cNvSpPr>
            <p:nvPr/>
          </p:nvSpPr>
          <p:spPr bwMode="auto">
            <a:xfrm>
              <a:off x="8841006" y="4306688"/>
              <a:ext cx="384505" cy="384505"/>
            </a:xfrm>
            <a:custGeom>
              <a:avLst/>
              <a:gdLst>
                <a:gd name="T0" fmla="*/ 32 w 64"/>
                <a:gd name="T1" fmla="*/ 0 h 64"/>
                <a:gd name="T2" fmla="*/ 0 w 64"/>
                <a:gd name="T3" fmla="*/ 32 h 64"/>
                <a:gd name="T4" fmla="*/ 32 w 64"/>
                <a:gd name="T5" fmla="*/ 64 h 64"/>
                <a:gd name="T6" fmla="*/ 64 w 64"/>
                <a:gd name="T7" fmla="*/ 32 h 64"/>
                <a:gd name="T8" fmla="*/ 32 w 64"/>
                <a:gd name="T9" fmla="*/ 0 h 64"/>
                <a:gd name="T10" fmla="*/ 28 w 64"/>
                <a:gd name="T11" fmla="*/ 8 h 64"/>
                <a:gd name="T12" fmla="*/ 36 w 64"/>
                <a:gd name="T13" fmla="*/ 8 h 64"/>
                <a:gd name="T14" fmla="*/ 36 w 64"/>
                <a:gd name="T15" fmla="*/ 28 h 64"/>
                <a:gd name="T16" fmla="*/ 28 w 64"/>
                <a:gd name="T17" fmla="*/ 28 h 64"/>
                <a:gd name="T18" fmla="*/ 28 w 64"/>
                <a:gd name="T19" fmla="*/ 8 h 64"/>
                <a:gd name="T20" fmla="*/ 32 w 64"/>
                <a:gd name="T21" fmla="*/ 53 h 64"/>
                <a:gd name="T22" fmla="*/ 11 w 64"/>
                <a:gd name="T23" fmla="*/ 32 h 64"/>
                <a:gd name="T24" fmla="*/ 24 w 64"/>
                <a:gd name="T25" fmla="*/ 13 h 64"/>
                <a:gd name="T26" fmla="*/ 24 w 64"/>
                <a:gd name="T27" fmla="*/ 12 h 64"/>
                <a:gd name="T28" fmla="*/ 24 w 64"/>
                <a:gd name="T29" fmla="*/ 20 h 64"/>
                <a:gd name="T30" fmla="*/ 17 w 64"/>
                <a:gd name="T31" fmla="*/ 32 h 64"/>
                <a:gd name="T32" fmla="*/ 32 w 64"/>
                <a:gd name="T33" fmla="*/ 47 h 64"/>
                <a:gd name="T34" fmla="*/ 47 w 64"/>
                <a:gd name="T35" fmla="*/ 32 h 64"/>
                <a:gd name="T36" fmla="*/ 40 w 64"/>
                <a:gd name="T37" fmla="*/ 20 h 64"/>
                <a:gd name="T38" fmla="*/ 40 w 64"/>
                <a:gd name="T39" fmla="*/ 12 h 64"/>
                <a:gd name="T40" fmla="*/ 40 w 64"/>
                <a:gd name="T41" fmla="*/ 13 h 64"/>
                <a:gd name="T42" fmla="*/ 53 w 64"/>
                <a:gd name="T43" fmla="*/ 32 h 64"/>
                <a:gd name="T44" fmla="*/ 32 w 64"/>
                <a:gd name="T45" fmla="*/ 5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" h="64">
                  <a:moveTo>
                    <a:pt x="32" y="0"/>
                  </a:moveTo>
                  <a:cubicBezTo>
                    <a:pt x="14" y="0"/>
                    <a:pt x="0" y="14"/>
                    <a:pt x="0" y="32"/>
                  </a:cubicBezTo>
                  <a:cubicBezTo>
                    <a:pt x="0" y="50"/>
                    <a:pt x="14" y="64"/>
                    <a:pt x="32" y="64"/>
                  </a:cubicBezTo>
                  <a:cubicBezTo>
                    <a:pt x="50" y="64"/>
                    <a:pt x="64" y="50"/>
                    <a:pt x="64" y="32"/>
                  </a:cubicBezTo>
                  <a:cubicBezTo>
                    <a:pt x="64" y="14"/>
                    <a:pt x="50" y="0"/>
                    <a:pt x="32" y="0"/>
                  </a:cubicBezTo>
                  <a:close/>
                  <a:moveTo>
                    <a:pt x="28" y="8"/>
                  </a:moveTo>
                  <a:cubicBezTo>
                    <a:pt x="36" y="8"/>
                    <a:pt x="36" y="8"/>
                    <a:pt x="36" y="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28" y="28"/>
                    <a:pt x="28" y="28"/>
                    <a:pt x="28" y="28"/>
                  </a:cubicBezTo>
                  <a:lnTo>
                    <a:pt x="28" y="8"/>
                  </a:lnTo>
                  <a:close/>
                  <a:moveTo>
                    <a:pt x="32" y="53"/>
                  </a:moveTo>
                  <a:cubicBezTo>
                    <a:pt x="20" y="53"/>
                    <a:pt x="11" y="44"/>
                    <a:pt x="11" y="32"/>
                  </a:cubicBezTo>
                  <a:cubicBezTo>
                    <a:pt x="11" y="24"/>
                    <a:pt x="16" y="16"/>
                    <a:pt x="24" y="13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0" y="22"/>
                    <a:pt x="17" y="27"/>
                    <a:pt x="17" y="32"/>
                  </a:cubicBezTo>
                  <a:cubicBezTo>
                    <a:pt x="17" y="40"/>
                    <a:pt x="24" y="47"/>
                    <a:pt x="32" y="47"/>
                  </a:cubicBezTo>
                  <a:cubicBezTo>
                    <a:pt x="40" y="47"/>
                    <a:pt x="47" y="40"/>
                    <a:pt x="47" y="32"/>
                  </a:cubicBezTo>
                  <a:cubicBezTo>
                    <a:pt x="47" y="27"/>
                    <a:pt x="44" y="22"/>
                    <a:pt x="40" y="20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8" y="16"/>
                    <a:pt x="53" y="24"/>
                    <a:pt x="53" y="32"/>
                  </a:cubicBezTo>
                  <a:cubicBezTo>
                    <a:pt x="53" y="44"/>
                    <a:pt x="44" y="53"/>
                    <a:pt x="32" y="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9" name="Freeform 290"/>
            <p:cNvSpPr>
              <a:spLocks noChangeAspect="1" noChangeArrowheads="1"/>
            </p:cNvSpPr>
            <p:nvPr/>
          </p:nvSpPr>
          <p:spPr bwMode="auto">
            <a:xfrm rot="20339930">
              <a:off x="8896682" y="5241548"/>
              <a:ext cx="528241" cy="409142"/>
            </a:xfrm>
            <a:custGeom>
              <a:avLst/>
              <a:gdLst>
                <a:gd name="T0" fmla="*/ 995 w 996"/>
                <a:gd name="T1" fmla="*/ 409 h 770"/>
                <a:gd name="T2" fmla="*/ 836 w 996"/>
                <a:gd name="T3" fmla="*/ 409 h 770"/>
                <a:gd name="T4" fmla="*/ 543 w 996"/>
                <a:gd name="T5" fmla="*/ 192 h 770"/>
                <a:gd name="T6" fmla="*/ 384 w 996"/>
                <a:gd name="T7" fmla="*/ 275 h 770"/>
                <a:gd name="T8" fmla="*/ 360 w 996"/>
                <a:gd name="T9" fmla="*/ 158 h 770"/>
                <a:gd name="T10" fmla="*/ 702 w 996"/>
                <a:gd name="T11" fmla="*/ 33 h 770"/>
                <a:gd name="T12" fmla="*/ 836 w 996"/>
                <a:gd name="T13" fmla="*/ 133 h 770"/>
                <a:gd name="T14" fmla="*/ 334 w 996"/>
                <a:gd name="T15" fmla="*/ 626 h 770"/>
                <a:gd name="T16" fmla="*/ 276 w 996"/>
                <a:gd name="T17" fmla="*/ 551 h 770"/>
                <a:gd name="T18" fmla="*/ 209 w 996"/>
                <a:gd name="T19" fmla="*/ 484 h 770"/>
                <a:gd name="T20" fmla="*/ 109 w 996"/>
                <a:gd name="T21" fmla="*/ 434 h 770"/>
                <a:gd name="T22" fmla="*/ 159 w 996"/>
                <a:gd name="T23" fmla="*/ 535 h 770"/>
                <a:gd name="T24" fmla="*/ 226 w 996"/>
                <a:gd name="T25" fmla="*/ 602 h 770"/>
                <a:gd name="T26" fmla="*/ 293 w 996"/>
                <a:gd name="T27" fmla="*/ 668 h 770"/>
                <a:gd name="T28" fmla="*/ 393 w 996"/>
                <a:gd name="T29" fmla="*/ 727 h 770"/>
                <a:gd name="T30" fmla="*/ 334 w 996"/>
                <a:gd name="T31" fmla="*/ 626 h 770"/>
                <a:gd name="T32" fmla="*/ 594 w 996"/>
                <a:gd name="T33" fmla="*/ 267 h 770"/>
                <a:gd name="T34" fmla="*/ 443 w 996"/>
                <a:gd name="T35" fmla="*/ 301 h 770"/>
                <a:gd name="T36" fmla="*/ 284 w 996"/>
                <a:gd name="T37" fmla="*/ 217 h 770"/>
                <a:gd name="T38" fmla="*/ 460 w 996"/>
                <a:gd name="T39" fmla="*/ 50 h 770"/>
                <a:gd name="T40" fmla="*/ 184 w 996"/>
                <a:gd name="T41" fmla="*/ 100 h 770"/>
                <a:gd name="T42" fmla="*/ 0 w 996"/>
                <a:gd name="T43" fmla="*/ 66 h 770"/>
                <a:gd name="T44" fmla="*/ 50 w 996"/>
                <a:gd name="T45" fmla="*/ 443 h 770"/>
                <a:gd name="T46" fmla="*/ 234 w 996"/>
                <a:gd name="T47" fmla="*/ 392 h 770"/>
                <a:gd name="T48" fmla="*/ 293 w 996"/>
                <a:gd name="T49" fmla="*/ 468 h 770"/>
                <a:gd name="T50" fmla="*/ 360 w 996"/>
                <a:gd name="T51" fmla="*/ 535 h 770"/>
                <a:gd name="T52" fmla="*/ 426 w 996"/>
                <a:gd name="T53" fmla="*/ 610 h 770"/>
                <a:gd name="T54" fmla="*/ 477 w 996"/>
                <a:gd name="T55" fmla="*/ 727 h 770"/>
                <a:gd name="T56" fmla="*/ 543 w 996"/>
                <a:gd name="T57" fmla="*/ 660 h 770"/>
                <a:gd name="T58" fmla="*/ 485 w 996"/>
                <a:gd name="T59" fmla="*/ 585 h 770"/>
                <a:gd name="T60" fmla="*/ 569 w 996"/>
                <a:gd name="T61" fmla="*/ 668 h 770"/>
                <a:gd name="T62" fmla="*/ 627 w 996"/>
                <a:gd name="T63" fmla="*/ 602 h 770"/>
                <a:gd name="T64" fmla="*/ 652 w 996"/>
                <a:gd name="T65" fmla="*/ 610 h 770"/>
                <a:gd name="T66" fmla="*/ 719 w 996"/>
                <a:gd name="T67" fmla="*/ 543 h 770"/>
                <a:gd name="T68" fmla="*/ 727 w 996"/>
                <a:gd name="T69" fmla="*/ 526 h 770"/>
                <a:gd name="T70" fmla="*/ 786 w 996"/>
                <a:gd name="T71" fmla="*/ 535 h 770"/>
                <a:gd name="T72" fmla="*/ 786 w 996"/>
                <a:gd name="T73" fmla="*/ 46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6" h="770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82843" tIns="91422" rIns="182843" bIns="91422" anchor="ctr"/>
            <a:lstStyle/>
            <a:p>
              <a:pPr>
                <a:defRPr/>
              </a:pPr>
              <a:endParaRPr lang="en-US" sz="2400" dirty="0">
                <a:latin typeface="Calibri" panose="020F0502020204030204" pitchFamily="34" charset="0"/>
                <a:ea typeface="SimSun" charset="0"/>
                <a:cs typeface="Calibri" panose="020F0502020204030204" pitchFamily="34" charset="0"/>
              </a:endParaRPr>
            </a:p>
          </p:txBody>
        </p:sp>
        <p:sp>
          <p:nvSpPr>
            <p:cNvPr id="100" name="TextBox 8"/>
            <p:cNvSpPr txBox="1"/>
            <p:nvPr/>
          </p:nvSpPr>
          <p:spPr>
            <a:xfrm rot="2066295">
              <a:off x="7859850" y="2922284"/>
              <a:ext cx="453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01</a:t>
              </a:r>
            </a:p>
          </p:txBody>
        </p:sp>
        <p:sp>
          <p:nvSpPr>
            <p:cNvPr id="101" name="TextBox 9"/>
            <p:cNvSpPr txBox="1"/>
            <p:nvPr/>
          </p:nvSpPr>
          <p:spPr>
            <a:xfrm rot="2066295">
              <a:off x="7683920" y="3487699"/>
              <a:ext cx="453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02</a:t>
              </a:r>
            </a:p>
          </p:txBody>
        </p:sp>
        <p:sp>
          <p:nvSpPr>
            <p:cNvPr id="102" name="TextBox 10"/>
            <p:cNvSpPr txBox="1"/>
            <p:nvPr/>
          </p:nvSpPr>
          <p:spPr>
            <a:xfrm rot="2066295">
              <a:off x="7526726" y="4129721"/>
              <a:ext cx="5369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03</a:t>
              </a:r>
            </a:p>
          </p:txBody>
        </p:sp>
        <p:sp>
          <p:nvSpPr>
            <p:cNvPr id="103" name="TextBox 11"/>
            <p:cNvSpPr txBox="1"/>
            <p:nvPr/>
          </p:nvSpPr>
          <p:spPr>
            <a:xfrm rot="2066295">
              <a:off x="7287018" y="4945745"/>
              <a:ext cx="5882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04</a:t>
              </a:r>
            </a:p>
          </p:txBody>
        </p:sp>
      </p:grpSp>
      <p:sp>
        <p:nvSpPr>
          <p:cNvPr id="117" name="TextBox 25"/>
          <p:cNvSpPr txBox="1"/>
          <p:nvPr/>
        </p:nvSpPr>
        <p:spPr>
          <a:xfrm>
            <a:off x="5128285" y="4461284"/>
            <a:ext cx="938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4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Apuntes</a:t>
            </a:r>
            <a:r>
              <a:rPr lang="en-US" sz="1600" b="1" dirty="0" smtClean="0">
                <a:solidFill>
                  <a:schemeClr val="accent4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 </a:t>
            </a:r>
            <a:endParaRPr lang="id-ID" sz="1600" b="1" dirty="0">
              <a:solidFill>
                <a:schemeClr val="accent4"/>
              </a:solidFill>
              <a:latin typeface="Calibri" panose="020F0502020204030204" pitchFamily="34" charset="0"/>
              <a:ea typeface="Kozuka Gothic Pro EL" panose="020B0200000000000000" pitchFamily="34" charset="-128"/>
              <a:cs typeface="Calibri" panose="020F0502020204030204" pitchFamily="34" charset="0"/>
            </a:endParaRPr>
          </a:p>
        </p:txBody>
      </p:sp>
      <p:sp>
        <p:nvSpPr>
          <p:cNvPr id="118" name="TextBox 27"/>
          <p:cNvSpPr txBox="1"/>
          <p:nvPr/>
        </p:nvSpPr>
        <p:spPr>
          <a:xfrm>
            <a:off x="1134013" y="2570976"/>
            <a:ext cx="1016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Anuncios</a:t>
            </a:r>
            <a:r>
              <a:rPr lang="en-US" sz="1600" b="1" dirty="0" smtClean="0">
                <a:solidFill>
                  <a:schemeClr val="accent2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 </a:t>
            </a:r>
            <a:endParaRPr lang="id-ID" sz="1600" b="1" dirty="0">
              <a:solidFill>
                <a:schemeClr val="accent2"/>
              </a:solidFill>
              <a:latin typeface="Calibri" panose="020F0502020204030204" pitchFamily="34" charset="0"/>
              <a:ea typeface="Kozuka Gothic Pro EL" panose="020B0200000000000000" pitchFamily="34" charset="-128"/>
              <a:cs typeface="Calibri" panose="020F0502020204030204" pitchFamily="34" charset="0"/>
            </a:endParaRPr>
          </a:p>
        </p:txBody>
      </p:sp>
      <p:sp>
        <p:nvSpPr>
          <p:cNvPr id="119" name="TextBox 29"/>
          <p:cNvSpPr txBox="1"/>
          <p:nvPr/>
        </p:nvSpPr>
        <p:spPr>
          <a:xfrm>
            <a:off x="1337046" y="4446980"/>
            <a:ext cx="1228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accent5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Dudas</a:t>
            </a:r>
            <a:r>
              <a:rPr lang="en-US" sz="1600" b="1" dirty="0" smtClean="0">
                <a:solidFill>
                  <a:schemeClr val="accent5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 e inquietudes</a:t>
            </a:r>
            <a:endParaRPr lang="id-ID" sz="1600" b="1" dirty="0">
              <a:solidFill>
                <a:schemeClr val="accent5"/>
              </a:solidFill>
              <a:latin typeface="Calibri" panose="020F0502020204030204" pitchFamily="34" charset="0"/>
              <a:ea typeface="Kozuka Gothic Pro EL" panose="020B0200000000000000" pitchFamily="34" charset="-128"/>
              <a:cs typeface="Calibri" panose="020F0502020204030204" pitchFamily="34" charset="0"/>
            </a:endParaRPr>
          </a:p>
        </p:txBody>
      </p:sp>
      <p:sp>
        <p:nvSpPr>
          <p:cNvPr id="120" name="TextBox 31"/>
          <p:cNvSpPr txBox="1"/>
          <p:nvPr/>
        </p:nvSpPr>
        <p:spPr>
          <a:xfrm>
            <a:off x="5557685" y="2717569"/>
            <a:ext cx="940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3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Lecturas</a:t>
            </a:r>
            <a:r>
              <a:rPr lang="en-US" sz="1600" b="1" dirty="0" smtClean="0">
                <a:solidFill>
                  <a:schemeClr val="accent3"/>
                </a:solidFill>
                <a:latin typeface="Calibri" panose="020F0502020204030204" pitchFamily="34" charset="0"/>
                <a:ea typeface="Kozuka Gothic Pro EL" panose="020B0200000000000000" pitchFamily="34" charset="-128"/>
                <a:cs typeface="Calibri" panose="020F0502020204030204" pitchFamily="34" charset="0"/>
              </a:rPr>
              <a:t> </a:t>
            </a:r>
            <a:endParaRPr lang="id-ID" sz="1600" b="1" dirty="0">
              <a:solidFill>
                <a:schemeClr val="accent3"/>
              </a:solidFill>
              <a:latin typeface="Calibri" panose="020F0502020204030204" pitchFamily="34" charset="0"/>
              <a:ea typeface="Kozuka Gothic Pro EL" panose="020B0200000000000000" pitchFamily="34" charset="-128"/>
              <a:cs typeface="Calibri" panose="020F0502020204030204" pitchFamily="34" charset="0"/>
            </a:endParaRPr>
          </a:p>
        </p:txBody>
      </p:sp>
      <p:sp>
        <p:nvSpPr>
          <p:cNvPr id="121" name="TextBox 33"/>
          <p:cNvSpPr txBox="1"/>
          <p:nvPr/>
        </p:nvSpPr>
        <p:spPr>
          <a:xfrm rot="19750020">
            <a:off x="9149153" y="1945989"/>
            <a:ext cx="2668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Revise la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sección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anuncios</a:t>
            </a:r>
            <a:endParaRPr lang="id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TextBox 34"/>
          <p:cNvSpPr txBox="1"/>
          <p:nvPr/>
        </p:nvSpPr>
        <p:spPr>
          <a:xfrm rot="19827604">
            <a:off x="8943309" y="2548292"/>
            <a:ext cx="3246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Descargue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lea y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analice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lecturas</a:t>
            </a:r>
            <a:endParaRPr lang="id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TextBox 35"/>
          <p:cNvSpPr txBox="1"/>
          <p:nvPr/>
        </p:nvSpPr>
        <p:spPr>
          <a:xfrm rot="19827604">
            <a:off x="9026515" y="3299032"/>
            <a:ext cx="3285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Tome apuntes de las clases grabadas</a:t>
            </a:r>
            <a:endParaRPr lang="id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TextBox 36"/>
          <p:cNvSpPr txBox="1"/>
          <p:nvPr/>
        </p:nvSpPr>
        <p:spPr>
          <a:xfrm rot="19796266">
            <a:off x="9387617" y="4039569"/>
            <a:ext cx="3013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Formule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sus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inquietudes a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través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foro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  </a:t>
            </a:r>
            <a:r>
              <a:rPr lang="en-US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dudas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d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Freeform 21"/>
          <p:cNvSpPr>
            <a:spLocks noEditPoints="1"/>
          </p:cNvSpPr>
          <p:nvPr/>
        </p:nvSpPr>
        <p:spPr bwMode="auto">
          <a:xfrm>
            <a:off x="5135693" y="2633307"/>
            <a:ext cx="384600" cy="439293"/>
          </a:xfrm>
          <a:custGeom>
            <a:avLst/>
            <a:gdLst>
              <a:gd name="T0" fmla="*/ 432 w 504"/>
              <a:gd name="T1" fmla="*/ 541 h 577"/>
              <a:gd name="T2" fmla="*/ 407 w 504"/>
              <a:gd name="T3" fmla="*/ 541 h 577"/>
              <a:gd name="T4" fmla="*/ 504 w 504"/>
              <a:gd name="T5" fmla="*/ 361 h 577"/>
              <a:gd name="T6" fmla="*/ 341 w 504"/>
              <a:gd name="T7" fmla="*/ 152 h 577"/>
              <a:gd name="T8" fmla="*/ 382 w 504"/>
              <a:gd name="T9" fmla="*/ 75 h 577"/>
              <a:gd name="T10" fmla="*/ 374 w 504"/>
              <a:gd name="T11" fmla="*/ 50 h 577"/>
              <a:gd name="T12" fmla="*/ 277 w 504"/>
              <a:gd name="T13" fmla="*/ 3 h 577"/>
              <a:gd name="T14" fmla="*/ 263 w 504"/>
              <a:gd name="T15" fmla="*/ 2 h 577"/>
              <a:gd name="T16" fmla="*/ 252 w 504"/>
              <a:gd name="T17" fmla="*/ 12 h 577"/>
              <a:gd name="T18" fmla="*/ 137 w 504"/>
              <a:gd name="T19" fmla="*/ 230 h 577"/>
              <a:gd name="T20" fmla="*/ 153 w 504"/>
              <a:gd name="T21" fmla="*/ 280 h 577"/>
              <a:gd name="T22" fmla="*/ 137 w 504"/>
              <a:gd name="T23" fmla="*/ 313 h 577"/>
              <a:gd name="T24" fmla="*/ 202 w 504"/>
              <a:gd name="T25" fmla="*/ 344 h 577"/>
              <a:gd name="T26" fmla="*/ 217 w 504"/>
              <a:gd name="T27" fmla="*/ 312 h 577"/>
              <a:gd name="T28" fmla="*/ 217 w 504"/>
              <a:gd name="T29" fmla="*/ 312 h 577"/>
              <a:gd name="T30" fmla="*/ 267 w 504"/>
              <a:gd name="T31" fmla="*/ 293 h 577"/>
              <a:gd name="T32" fmla="*/ 306 w 504"/>
              <a:gd name="T33" fmla="*/ 219 h 577"/>
              <a:gd name="T34" fmla="*/ 432 w 504"/>
              <a:gd name="T35" fmla="*/ 361 h 577"/>
              <a:gd name="T36" fmla="*/ 288 w 504"/>
              <a:gd name="T37" fmla="*/ 505 h 577"/>
              <a:gd name="T38" fmla="*/ 180 w 504"/>
              <a:gd name="T39" fmla="*/ 469 h 577"/>
              <a:gd name="T40" fmla="*/ 180 w 504"/>
              <a:gd name="T41" fmla="*/ 451 h 577"/>
              <a:gd name="T42" fmla="*/ 198 w 504"/>
              <a:gd name="T43" fmla="*/ 433 h 577"/>
              <a:gd name="T44" fmla="*/ 288 w 504"/>
              <a:gd name="T45" fmla="*/ 433 h 577"/>
              <a:gd name="T46" fmla="*/ 288 w 504"/>
              <a:gd name="T47" fmla="*/ 397 h 577"/>
              <a:gd name="T48" fmla="*/ 149 w 504"/>
              <a:gd name="T49" fmla="*/ 397 h 577"/>
              <a:gd name="T50" fmla="*/ 75 w 504"/>
              <a:gd name="T51" fmla="*/ 397 h 577"/>
              <a:gd name="T52" fmla="*/ 0 w 504"/>
              <a:gd name="T53" fmla="*/ 397 h 577"/>
              <a:gd name="T54" fmla="*/ 0 w 504"/>
              <a:gd name="T55" fmla="*/ 433 h 577"/>
              <a:gd name="T56" fmla="*/ 85 w 504"/>
              <a:gd name="T57" fmla="*/ 433 h 577"/>
              <a:gd name="T58" fmla="*/ 90 w 504"/>
              <a:gd name="T59" fmla="*/ 433 h 577"/>
              <a:gd name="T60" fmla="*/ 108 w 504"/>
              <a:gd name="T61" fmla="*/ 451 h 577"/>
              <a:gd name="T62" fmla="*/ 108 w 504"/>
              <a:gd name="T63" fmla="*/ 469 h 577"/>
              <a:gd name="T64" fmla="*/ 108 w 504"/>
              <a:gd name="T65" fmla="*/ 541 h 577"/>
              <a:gd name="T66" fmla="*/ 36 w 504"/>
              <a:gd name="T67" fmla="*/ 577 h 577"/>
              <a:gd name="T68" fmla="*/ 504 w 504"/>
              <a:gd name="T69" fmla="*/ 577 h 577"/>
              <a:gd name="T70" fmla="*/ 432 w 504"/>
              <a:gd name="T71" fmla="*/ 541 h 577"/>
              <a:gd name="T72" fmla="*/ 306 w 504"/>
              <a:gd name="T73" fmla="*/ 49 h 577"/>
              <a:gd name="T74" fmla="*/ 294 w 504"/>
              <a:gd name="T75" fmla="*/ 61 h 577"/>
              <a:gd name="T76" fmla="*/ 212 w 504"/>
              <a:gd name="T77" fmla="*/ 217 h 577"/>
              <a:gd name="T78" fmla="*/ 180 w 504"/>
              <a:gd name="T79" fmla="*/ 202 h 577"/>
              <a:gd name="T80" fmla="*/ 182 w 504"/>
              <a:gd name="T81" fmla="*/ 195 h 577"/>
              <a:gd name="T82" fmla="*/ 261 w 504"/>
              <a:gd name="T83" fmla="*/ 48 h 577"/>
              <a:gd name="T84" fmla="*/ 272 w 504"/>
              <a:gd name="T85" fmla="*/ 38 h 577"/>
              <a:gd name="T86" fmla="*/ 286 w 504"/>
              <a:gd name="T87" fmla="*/ 39 h 577"/>
              <a:gd name="T88" fmla="*/ 306 w 504"/>
              <a:gd name="T89" fmla="*/ 49 h 577"/>
              <a:gd name="T90" fmla="*/ 306 w 504"/>
              <a:gd name="T91" fmla="*/ 49 h 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4" h="577">
                <a:moveTo>
                  <a:pt x="432" y="541"/>
                </a:moveTo>
                <a:cubicBezTo>
                  <a:pt x="407" y="541"/>
                  <a:pt x="407" y="541"/>
                  <a:pt x="407" y="541"/>
                </a:cubicBezTo>
                <a:cubicBezTo>
                  <a:pt x="466" y="502"/>
                  <a:pt x="504" y="436"/>
                  <a:pt x="504" y="361"/>
                </a:cubicBezTo>
                <a:cubicBezTo>
                  <a:pt x="504" y="260"/>
                  <a:pt x="435" y="175"/>
                  <a:pt x="341" y="152"/>
                </a:cubicBezTo>
                <a:cubicBezTo>
                  <a:pt x="382" y="75"/>
                  <a:pt x="382" y="75"/>
                  <a:pt x="382" y="75"/>
                </a:cubicBezTo>
                <a:cubicBezTo>
                  <a:pt x="386" y="65"/>
                  <a:pt x="383" y="54"/>
                  <a:pt x="374" y="50"/>
                </a:cubicBezTo>
                <a:cubicBezTo>
                  <a:pt x="277" y="3"/>
                  <a:pt x="277" y="3"/>
                  <a:pt x="277" y="3"/>
                </a:cubicBezTo>
                <a:cubicBezTo>
                  <a:pt x="272" y="1"/>
                  <a:pt x="267" y="0"/>
                  <a:pt x="263" y="2"/>
                </a:cubicBezTo>
                <a:cubicBezTo>
                  <a:pt x="258" y="4"/>
                  <a:pt x="254" y="7"/>
                  <a:pt x="252" y="12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128" y="249"/>
                  <a:pt x="135" y="272"/>
                  <a:pt x="153" y="280"/>
                </a:cubicBezTo>
                <a:cubicBezTo>
                  <a:pt x="137" y="313"/>
                  <a:pt x="137" y="313"/>
                  <a:pt x="137" y="313"/>
                </a:cubicBezTo>
                <a:cubicBezTo>
                  <a:pt x="202" y="344"/>
                  <a:pt x="202" y="344"/>
                  <a:pt x="202" y="344"/>
                </a:cubicBezTo>
                <a:cubicBezTo>
                  <a:pt x="217" y="312"/>
                  <a:pt x="217" y="312"/>
                  <a:pt x="217" y="312"/>
                </a:cubicBezTo>
                <a:cubicBezTo>
                  <a:pt x="217" y="312"/>
                  <a:pt x="217" y="312"/>
                  <a:pt x="217" y="312"/>
                </a:cubicBezTo>
                <a:cubicBezTo>
                  <a:pt x="235" y="320"/>
                  <a:pt x="257" y="312"/>
                  <a:pt x="267" y="293"/>
                </a:cubicBezTo>
                <a:cubicBezTo>
                  <a:pt x="306" y="219"/>
                  <a:pt x="306" y="219"/>
                  <a:pt x="306" y="219"/>
                </a:cubicBezTo>
                <a:cubicBezTo>
                  <a:pt x="377" y="228"/>
                  <a:pt x="432" y="288"/>
                  <a:pt x="432" y="361"/>
                </a:cubicBezTo>
                <a:cubicBezTo>
                  <a:pt x="432" y="440"/>
                  <a:pt x="367" y="505"/>
                  <a:pt x="288" y="505"/>
                </a:cubicBezTo>
                <a:cubicBezTo>
                  <a:pt x="252" y="505"/>
                  <a:pt x="205" y="491"/>
                  <a:pt x="180" y="469"/>
                </a:cubicBezTo>
                <a:cubicBezTo>
                  <a:pt x="180" y="451"/>
                  <a:pt x="180" y="451"/>
                  <a:pt x="180" y="451"/>
                </a:cubicBezTo>
                <a:cubicBezTo>
                  <a:pt x="180" y="441"/>
                  <a:pt x="188" y="433"/>
                  <a:pt x="198" y="433"/>
                </a:cubicBezTo>
                <a:cubicBezTo>
                  <a:pt x="288" y="433"/>
                  <a:pt x="288" y="433"/>
                  <a:pt x="288" y="433"/>
                </a:cubicBezTo>
                <a:cubicBezTo>
                  <a:pt x="288" y="397"/>
                  <a:pt x="288" y="397"/>
                  <a:pt x="288" y="397"/>
                </a:cubicBezTo>
                <a:cubicBezTo>
                  <a:pt x="149" y="397"/>
                  <a:pt x="149" y="397"/>
                  <a:pt x="149" y="397"/>
                </a:cubicBezTo>
                <a:cubicBezTo>
                  <a:pt x="75" y="397"/>
                  <a:pt x="75" y="397"/>
                  <a:pt x="75" y="397"/>
                </a:cubicBezTo>
                <a:cubicBezTo>
                  <a:pt x="0" y="397"/>
                  <a:pt x="0" y="397"/>
                  <a:pt x="0" y="397"/>
                </a:cubicBezTo>
                <a:cubicBezTo>
                  <a:pt x="0" y="433"/>
                  <a:pt x="0" y="433"/>
                  <a:pt x="0" y="433"/>
                </a:cubicBezTo>
                <a:cubicBezTo>
                  <a:pt x="85" y="433"/>
                  <a:pt x="85" y="433"/>
                  <a:pt x="85" y="433"/>
                </a:cubicBezTo>
                <a:cubicBezTo>
                  <a:pt x="90" y="433"/>
                  <a:pt x="90" y="433"/>
                  <a:pt x="90" y="433"/>
                </a:cubicBezTo>
                <a:cubicBezTo>
                  <a:pt x="100" y="433"/>
                  <a:pt x="108" y="441"/>
                  <a:pt x="108" y="451"/>
                </a:cubicBezTo>
                <a:cubicBezTo>
                  <a:pt x="108" y="469"/>
                  <a:pt x="108" y="469"/>
                  <a:pt x="108" y="469"/>
                </a:cubicBezTo>
                <a:cubicBezTo>
                  <a:pt x="108" y="541"/>
                  <a:pt x="108" y="541"/>
                  <a:pt x="108" y="541"/>
                </a:cubicBezTo>
                <a:cubicBezTo>
                  <a:pt x="68" y="541"/>
                  <a:pt x="36" y="537"/>
                  <a:pt x="36" y="577"/>
                </a:cubicBezTo>
                <a:cubicBezTo>
                  <a:pt x="504" y="577"/>
                  <a:pt x="504" y="577"/>
                  <a:pt x="504" y="577"/>
                </a:cubicBezTo>
                <a:cubicBezTo>
                  <a:pt x="504" y="537"/>
                  <a:pt x="472" y="541"/>
                  <a:pt x="432" y="541"/>
                </a:cubicBezTo>
                <a:close/>
                <a:moveTo>
                  <a:pt x="306" y="49"/>
                </a:moveTo>
                <a:cubicBezTo>
                  <a:pt x="301" y="51"/>
                  <a:pt x="297" y="55"/>
                  <a:pt x="294" y="61"/>
                </a:cubicBezTo>
                <a:cubicBezTo>
                  <a:pt x="212" y="217"/>
                  <a:pt x="212" y="217"/>
                  <a:pt x="212" y="217"/>
                </a:cubicBezTo>
                <a:cubicBezTo>
                  <a:pt x="180" y="202"/>
                  <a:pt x="180" y="202"/>
                  <a:pt x="180" y="202"/>
                </a:cubicBezTo>
                <a:cubicBezTo>
                  <a:pt x="181" y="199"/>
                  <a:pt x="181" y="197"/>
                  <a:pt x="182" y="195"/>
                </a:cubicBezTo>
                <a:cubicBezTo>
                  <a:pt x="261" y="48"/>
                  <a:pt x="261" y="48"/>
                  <a:pt x="261" y="48"/>
                </a:cubicBezTo>
                <a:cubicBezTo>
                  <a:pt x="263" y="43"/>
                  <a:pt x="267" y="40"/>
                  <a:pt x="272" y="38"/>
                </a:cubicBezTo>
                <a:cubicBezTo>
                  <a:pt x="276" y="36"/>
                  <a:pt x="281" y="37"/>
                  <a:pt x="286" y="39"/>
                </a:cubicBezTo>
                <a:cubicBezTo>
                  <a:pt x="306" y="49"/>
                  <a:pt x="306" y="49"/>
                  <a:pt x="306" y="49"/>
                </a:cubicBezTo>
                <a:cubicBezTo>
                  <a:pt x="306" y="49"/>
                  <a:pt x="306" y="49"/>
                  <a:pt x="306" y="4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6" name="Freeform 102"/>
          <p:cNvSpPr>
            <a:spLocks noEditPoints="1"/>
          </p:cNvSpPr>
          <p:nvPr/>
        </p:nvSpPr>
        <p:spPr bwMode="auto">
          <a:xfrm>
            <a:off x="4623874" y="4425156"/>
            <a:ext cx="375268" cy="375268"/>
          </a:xfrm>
          <a:custGeom>
            <a:avLst/>
            <a:gdLst>
              <a:gd name="T0" fmla="*/ 32 w 64"/>
              <a:gd name="T1" fmla="*/ 0 h 64"/>
              <a:gd name="T2" fmla="*/ 0 w 64"/>
              <a:gd name="T3" fmla="*/ 32 h 64"/>
              <a:gd name="T4" fmla="*/ 32 w 64"/>
              <a:gd name="T5" fmla="*/ 64 h 64"/>
              <a:gd name="T6" fmla="*/ 64 w 64"/>
              <a:gd name="T7" fmla="*/ 32 h 64"/>
              <a:gd name="T8" fmla="*/ 32 w 64"/>
              <a:gd name="T9" fmla="*/ 0 h 64"/>
              <a:gd name="T10" fmla="*/ 28 w 64"/>
              <a:gd name="T11" fmla="*/ 8 h 64"/>
              <a:gd name="T12" fmla="*/ 36 w 64"/>
              <a:gd name="T13" fmla="*/ 8 h 64"/>
              <a:gd name="T14" fmla="*/ 36 w 64"/>
              <a:gd name="T15" fmla="*/ 28 h 64"/>
              <a:gd name="T16" fmla="*/ 28 w 64"/>
              <a:gd name="T17" fmla="*/ 28 h 64"/>
              <a:gd name="T18" fmla="*/ 28 w 64"/>
              <a:gd name="T19" fmla="*/ 8 h 64"/>
              <a:gd name="T20" fmla="*/ 32 w 64"/>
              <a:gd name="T21" fmla="*/ 53 h 64"/>
              <a:gd name="T22" fmla="*/ 11 w 64"/>
              <a:gd name="T23" fmla="*/ 32 h 64"/>
              <a:gd name="T24" fmla="*/ 24 w 64"/>
              <a:gd name="T25" fmla="*/ 13 h 64"/>
              <a:gd name="T26" fmla="*/ 24 w 64"/>
              <a:gd name="T27" fmla="*/ 12 h 64"/>
              <a:gd name="T28" fmla="*/ 24 w 64"/>
              <a:gd name="T29" fmla="*/ 20 h 64"/>
              <a:gd name="T30" fmla="*/ 17 w 64"/>
              <a:gd name="T31" fmla="*/ 32 h 64"/>
              <a:gd name="T32" fmla="*/ 32 w 64"/>
              <a:gd name="T33" fmla="*/ 47 h 64"/>
              <a:gd name="T34" fmla="*/ 47 w 64"/>
              <a:gd name="T35" fmla="*/ 32 h 64"/>
              <a:gd name="T36" fmla="*/ 40 w 64"/>
              <a:gd name="T37" fmla="*/ 20 h 64"/>
              <a:gd name="T38" fmla="*/ 40 w 64"/>
              <a:gd name="T39" fmla="*/ 12 h 64"/>
              <a:gd name="T40" fmla="*/ 40 w 64"/>
              <a:gd name="T41" fmla="*/ 13 h 64"/>
              <a:gd name="T42" fmla="*/ 53 w 64"/>
              <a:gd name="T43" fmla="*/ 32 h 64"/>
              <a:gd name="T44" fmla="*/ 32 w 64"/>
              <a:gd name="T45" fmla="*/ 53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4" h="64">
                <a:moveTo>
                  <a:pt x="32" y="0"/>
                </a:moveTo>
                <a:cubicBezTo>
                  <a:pt x="14" y="0"/>
                  <a:pt x="0" y="14"/>
                  <a:pt x="0" y="32"/>
                </a:cubicBezTo>
                <a:cubicBezTo>
                  <a:pt x="0" y="50"/>
                  <a:pt x="14" y="64"/>
                  <a:pt x="32" y="64"/>
                </a:cubicBezTo>
                <a:cubicBezTo>
                  <a:pt x="50" y="64"/>
                  <a:pt x="64" y="50"/>
                  <a:pt x="64" y="32"/>
                </a:cubicBezTo>
                <a:cubicBezTo>
                  <a:pt x="64" y="14"/>
                  <a:pt x="50" y="0"/>
                  <a:pt x="32" y="0"/>
                </a:cubicBezTo>
                <a:close/>
                <a:moveTo>
                  <a:pt x="28" y="8"/>
                </a:moveTo>
                <a:cubicBezTo>
                  <a:pt x="36" y="8"/>
                  <a:pt x="36" y="8"/>
                  <a:pt x="36" y="8"/>
                </a:cubicBezTo>
                <a:cubicBezTo>
                  <a:pt x="36" y="28"/>
                  <a:pt x="36" y="28"/>
                  <a:pt x="36" y="28"/>
                </a:cubicBezTo>
                <a:cubicBezTo>
                  <a:pt x="28" y="28"/>
                  <a:pt x="28" y="28"/>
                  <a:pt x="28" y="28"/>
                </a:cubicBezTo>
                <a:lnTo>
                  <a:pt x="28" y="8"/>
                </a:lnTo>
                <a:close/>
                <a:moveTo>
                  <a:pt x="32" y="53"/>
                </a:moveTo>
                <a:cubicBezTo>
                  <a:pt x="20" y="53"/>
                  <a:pt x="11" y="44"/>
                  <a:pt x="11" y="32"/>
                </a:cubicBezTo>
                <a:cubicBezTo>
                  <a:pt x="11" y="24"/>
                  <a:pt x="16" y="16"/>
                  <a:pt x="24" y="13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20"/>
                  <a:pt x="24" y="20"/>
                  <a:pt x="24" y="20"/>
                </a:cubicBezTo>
                <a:cubicBezTo>
                  <a:pt x="20" y="22"/>
                  <a:pt x="17" y="27"/>
                  <a:pt x="17" y="32"/>
                </a:cubicBezTo>
                <a:cubicBezTo>
                  <a:pt x="17" y="40"/>
                  <a:pt x="24" y="47"/>
                  <a:pt x="32" y="47"/>
                </a:cubicBezTo>
                <a:cubicBezTo>
                  <a:pt x="40" y="47"/>
                  <a:pt x="47" y="40"/>
                  <a:pt x="47" y="32"/>
                </a:cubicBezTo>
                <a:cubicBezTo>
                  <a:pt x="47" y="27"/>
                  <a:pt x="44" y="22"/>
                  <a:pt x="40" y="20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3"/>
                  <a:pt x="40" y="13"/>
                  <a:pt x="40" y="13"/>
                </a:cubicBezTo>
                <a:cubicBezTo>
                  <a:pt x="48" y="16"/>
                  <a:pt x="53" y="24"/>
                  <a:pt x="53" y="32"/>
                </a:cubicBezTo>
                <a:cubicBezTo>
                  <a:pt x="53" y="44"/>
                  <a:pt x="44" y="53"/>
                  <a:pt x="32" y="5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Freeform 290"/>
          <p:cNvSpPr>
            <a:spLocks noChangeAspect="1" noChangeArrowheads="1"/>
          </p:cNvSpPr>
          <p:nvPr/>
        </p:nvSpPr>
        <p:spPr bwMode="auto">
          <a:xfrm>
            <a:off x="789481" y="4493200"/>
            <a:ext cx="515551" cy="399313"/>
          </a:xfrm>
          <a:custGeom>
            <a:avLst/>
            <a:gdLst>
              <a:gd name="T0" fmla="*/ 995 w 996"/>
              <a:gd name="T1" fmla="*/ 409 h 770"/>
              <a:gd name="T2" fmla="*/ 836 w 996"/>
              <a:gd name="T3" fmla="*/ 409 h 770"/>
              <a:gd name="T4" fmla="*/ 543 w 996"/>
              <a:gd name="T5" fmla="*/ 192 h 770"/>
              <a:gd name="T6" fmla="*/ 384 w 996"/>
              <a:gd name="T7" fmla="*/ 275 h 770"/>
              <a:gd name="T8" fmla="*/ 360 w 996"/>
              <a:gd name="T9" fmla="*/ 158 h 770"/>
              <a:gd name="T10" fmla="*/ 702 w 996"/>
              <a:gd name="T11" fmla="*/ 33 h 770"/>
              <a:gd name="T12" fmla="*/ 836 w 996"/>
              <a:gd name="T13" fmla="*/ 133 h 770"/>
              <a:gd name="T14" fmla="*/ 334 w 996"/>
              <a:gd name="T15" fmla="*/ 626 h 770"/>
              <a:gd name="T16" fmla="*/ 276 w 996"/>
              <a:gd name="T17" fmla="*/ 551 h 770"/>
              <a:gd name="T18" fmla="*/ 209 w 996"/>
              <a:gd name="T19" fmla="*/ 484 h 770"/>
              <a:gd name="T20" fmla="*/ 109 w 996"/>
              <a:gd name="T21" fmla="*/ 434 h 770"/>
              <a:gd name="T22" fmla="*/ 159 w 996"/>
              <a:gd name="T23" fmla="*/ 535 h 770"/>
              <a:gd name="T24" fmla="*/ 226 w 996"/>
              <a:gd name="T25" fmla="*/ 602 h 770"/>
              <a:gd name="T26" fmla="*/ 293 w 996"/>
              <a:gd name="T27" fmla="*/ 668 h 770"/>
              <a:gd name="T28" fmla="*/ 393 w 996"/>
              <a:gd name="T29" fmla="*/ 727 h 770"/>
              <a:gd name="T30" fmla="*/ 334 w 996"/>
              <a:gd name="T31" fmla="*/ 626 h 770"/>
              <a:gd name="T32" fmla="*/ 594 w 996"/>
              <a:gd name="T33" fmla="*/ 267 h 770"/>
              <a:gd name="T34" fmla="*/ 443 w 996"/>
              <a:gd name="T35" fmla="*/ 301 h 770"/>
              <a:gd name="T36" fmla="*/ 284 w 996"/>
              <a:gd name="T37" fmla="*/ 217 h 770"/>
              <a:gd name="T38" fmla="*/ 460 w 996"/>
              <a:gd name="T39" fmla="*/ 50 h 770"/>
              <a:gd name="T40" fmla="*/ 184 w 996"/>
              <a:gd name="T41" fmla="*/ 100 h 770"/>
              <a:gd name="T42" fmla="*/ 0 w 996"/>
              <a:gd name="T43" fmla="*/ 66 h 770"/>
              <a:gd name="T44" fmla="*/ 50 w 996"/>
              <a:gd name="T45" fmla="*/ 443 h 770"/>
              <a:gd name="T46" fmla="*/ 234 w 996"/>
              <a:gd name="T47" fmla="*/ 392 h 770"/>
              <a:gd name="T48" fmla="*/ 293 w 996"/>
              <a:gd name="T49" fmla="*/ 468 h 770"/>
              <a:gd name="T50" fmla="*/ 360 w 996"/>
              <a:gd name="T51" fmla="*/ 535 h 770"/>
              <a:gd name="T52" fmla="*/ 426 w 996"/>
              <a:gd name="T53" fmla="*/ 610 h 770"/>
              <a:gd name="T54" fmla="*/ 477 w 996"/>
              <a:gd name="T55" fmla="*/ 727 h 770"/>
              <a:gd name="T56" fmla="*/ 543 w 996"/>
              <a:gd name="T57" fmla="*/ 660 h 770"/>
              <a:gd name="T58" fmla="*/ 485 w 996"/>
              <a:gd name="T59" fmla="*/ 585 h 770"/>
              <a:gd name="T60" fmla="*/ 569 w 996"/>
              <a:gd name="T61" fmla="*/ 668 h 770"/>
              <a:gd name="T62" fmla="*/ 627 w 996"/>
              <a:gd name="T63" fmla="*/ 602 h 770"/>
              <a:gd name="T64" fmla="*/ 652 w 996"/>
              <a:gd name="T65" fmla="*/ 610 h 770"/>
              <a:gd name="T66" fmla="*/ 719 w 996"/>
              <a:gd name="T67" fmla="*/ 543 h 770"/>
              <a:gd name="T68" fmla="*/ 727 w 996"/>
              <a:gd name="T69" fmla="*/ 526 h 770"/>
              <a:gd name="T70" fmla="*/ 786 w 996"/>
              <a:gd name="T71" fmla="*/ 535 h 770"/>
              <a:gd name="T72" fmla="*/ 786 w 996"/>
              <a:gd name="T73" fmla="*/ 468 h 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96" h="770">
                <a:moveTo>
                  <a:pt x="995" y="100"/>
                </a:moveTo>
                <a:cubicBezTo>
                  <a:pt x="995" y="409"/>
                  <a:pt x="995" y="409"/>
                  <a:pt x="995" y="409"/>
                </a:cubicBezTo>
                <a:cubicBezTo>
                  <a:pt x="995" y="409"/>
                  <a:pt x="928" y="426"/>
                  <a:pt x="920" y="426"/>
                </a:cubicBezTo>
                <a:cubicBezTo>
                  <a:pt x="903" y="426"/>
                  <a:pt x="861" y="443"/>
                  <a:pt x="836" y="409"/>
                </a:cubicBezTo>
                <a:cubicBezTo>
                  <a:pt x="786" y="367"/>
                  <a:pt x="619" y="192"/>
                  <a:pt x="619" y="192"/>
                </a:cubicBezTo>
                <a:cubicBezTo>
                  <a:pt x="619" y="192"/>
                  <a:pt x="594" y="167"/>
                  <a:pt x="543" y="192"/>
                </a:cubicBezTo>
                <a:cubicBezTo>
                  <a:pt x="502" y="217"/>
                  <a:pt x="443" y="250"/>
                  <a:pt x="418" y="259"/>
                </a:cubicBezTo>
                <a:cubicBezTo>
                  <a:pt x="410" y="267"/>
                  <a:pt x="393" y="275"/>
                  <a:pt x="384" y="275"/>
                </a:cubicBezTo>
                <a:cubicBezTo>
                  <a:pt x="351" y="275"/>
                  <a:pt x="326" y="242"/>
                  <a:pt x="326" y="209"/>
                </a:cubicBezTo>
                <a:cubicBezTo>
                  <a:pt x="326" y="183"/>
                  <a:pt x="343" y="167"/>
                  <a:pt x="360" y="158"/>
                </a:cubicBezTo>
                <a:cubicBezTo>
                  <a:pt x="426" y="116"/>
                  <a:pt x="552" y="50"/>
                  <a:pt x="602" y="16"/>
                </a:cubicBezTo>
                <a:cubicBezTo>
                  <a:pt x="635" y="0"/>
                  <a:pt x="652" y="0"/>
                  <a:pt x="702" y="33"/>
                </a:cubicBezTo>
                <a:cubicBezTo>
                  <a:pt x="752" y="83"/>
                  <a:pt x="803" y="125"/>
                  <a:pt x="803" y="125"/>
                </a:cubicBezTo>
                <a:cubicBezTo>
                  <a:pt x="803" y="125"/>
                  <a:pt x="819" y="133"/>
                  <a:pt x="836" y="133"/>
                </a:cubicBezTo>
                <a:cubicBezTo>
                  <a:pt x="878" y="125"/>
                  <a:pt x="995" y="100"/>
                  <a:pt x="995" y="100"/>
                </a:cubicBezTo>
                <a:close/>
                <a:moveTo>
                  <a:pt x="334" y="626"/>
                </a:moveTo>
                <a:cubicBezTo>
                  <a:pt x="343" y="610"/>
                  <a:pt x="343" y="585"/>
                  <a:pt x="326" y="568"/>
                </a:cubicBezTo>
                <a:cubicBezTo>
                  <a:pt x="309" y="551"/>
                  <a:pt x="293" y="551"/>
                  <a:pt x="276" y="551"/>
                </a:cubicBezTo>
                <a:cubicBezTo>
                  <a:pt x="276" y="535"/>
                  <a:pt x="276" y="510"/>
                  <a:pt x="259" y="501"/>
                </a:cubicBezTo>
                <a:cubicBezTo>
                  <a:pt x="251" y="484"/>
                  <a:pt x="226" y="476"/>
                  <a:pt x="209" y="484"/>
                </a:cubicBezTo>
                <a:cubicBezTo>
                  <a:pt x="217" y="468"/>
                  <a:pt x="209" y="443"/>
                  <a:pt x="201" y="426"/>
                </a:cubicBezTo>
                <a:cubicBezTo>
                  <a:pt x="176" y="401"/>
                  <a:pt x="134" y="409"/>
                  <a:pt x="109" y="434"/>
                </a:cubicBezTo>
                <a:cubicBezTo>
                  <a:pt x="92" y="451"/>
                  <a:pt x="75" y="501"/>
                  <a:pt x="92" y="526"/>
                </a:cubicBezTo>
                <a:cubicBezTo>
                  <a:pt x="117" y="551"/>
                  <a:pt x="142" y="535"/>
                  <a:pt x="159" y="535"/>
                </a:cubicBezTo>
                <a:cubicBezTo>
                  <a:pt x="159" y="551"/>
                  <a:pt x="142" y="568"/>
                  <a:pt x="159" y="593"/>
                </a:cubicBezTo>
                <a:cubicBezTo>
                  <a:pt x="176" y="618"/>
                  <a:pt x="209" y="602"/>
                  <a:pt x="226" y="602"/>
                </a:cubicBezTo>
                <a:cubicBezTo>
                  <a:pt x="217" y="618"/>
                  <a:pt x="201" y="643"/>
                  <a:pt x="226" y="668"/>
                </a:cubicBezTo>
                <a:cubicBezTo>
                  <a:pt x="242" y="685"/>
                  <a:pt x="276" y="677"/>
                  <a:pt x="293" y="668"/>
                </a:cubicBezTo>
                <a:cubicBezTo>
                  <a:pt x="284" y="693"/>
                  <a:pt x="268" y="710"/>
                  <a:pt x="293" y="744"/>
                </a:cubicBezTo>
                <a:cubicBezTo>
                  <a:pt x="318" y="769"/>
                  <a:pt x="368" y="752"/>
                  <a:pt x="393" y="727"/>
                </a:cubicBezTo>
                <a:cubicBezTo>
                  <a:pt x="418" y="702"/>
                  <a:pt x="418" y="668"/>
                  <a:pt x="393" y="643"/>
                </a:cubicBezTo>
                <a:cubicBezTo>
                  <a:pt x="376" y="626"/>
                  <a:pt x="360" y="626"/>
                  <a:pt x="334" y="626"/>
                </a:cubicBezTo>
                <a:close/>
                <a:moveTo>
                  <a:pt x="786" y="468"/>
                </a:moveTo>
                <a:cubicBezTo>
                  <a:pt x="610" y="284"/>
                  <a:pt x="694" y="367"/>
                  <a:pt x="594" y="267"/>
                </a:cubicBezTo>
                <a:cubicBezTo>
                  <a:pt x="594" y="267"/>
                  <a:pt x="569" y="234"/>
                  <a:pt x="527" y="259"/>
                </a:cubicBezTo>
                <a:cubicBezTo>
                  <a:pt x="502" y="267"/>
                  <a:pt x="468" y="284"/>
                  <a:pt x="443" y="301"/>
                </a:cubicBezTo>
                <a:cubicBezTo>
                  <a:pt x="418" y="309"/>
                  <a:pt x="393" y="317"/>
                  <a:pt x="384" y="317"/>
                </a:cubicBezTo>
                <a:cubicBezTo>
                  <a:pt x="326" y="317"/>
                  <a:pt x="284" y="267"/>
                  <a:pt x="284" y="217"/>
                </a:cubicBezTo>
                <a:cubicBezTo>
                  <a:pt x="284" y="175"/>
                  <a:pt x="301" y="142"/>
                  <a:pt x="334" y="125"/>
                </a:cubicBezTo>
                <a:cubicBezTo>
                  <a:pt x="368" y="100"/>
                  <a:pt x="460" y="50"/>
                  <a:pt x="460" y="50"/>
                </a:cubicBezTo>
                <a:cubicBezTo>
                  <a:pt x="460" y="50"/>
                  <a:pt x="435" y="8"/>
                  <a:pt x="376" y="8"/>
                </a:cubicBezTo>
                <a:cubicBezTo>
                  <a:pt x="309" y="8"/>
                  <a:pt x="184" y="100"/>
                  <a:pt x="184" y="100"/>
                </a:cubicBezTo>
                <a:cubicBezTo>
                  <a:pt x="184" y="100"/>
                  <a:pt x="150" y="116"/>
                  <a:pt x="100" y="100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426"/>
                  <a:pt x="0" y="426"/>
                  <a:pt x="0" y="426"/>
                </a:cubicBezTo>
                <a:cubicBezTo>
                  <a:pt x="0" y="426"/>
                  <a:pt x="25" y="434"/>
                  <a:pt x="50" y="443"/>
                </a:cubicBezTo>
                <a:cubicBezTo>
                  <a:pt x="59" y="426"/>
                  <a:pt x="67" y="409"/>
                  <a:pt x="83" y="392"/>
                </a:cubicBezTo>
                <a:cubicBezTo>
                  <a:pt x="125" y="351"/>
                  <a:pt x="192" y="351"/>
                  <a:pt x="234" y="392"/>
                </a:cubicBezTo>
                <a:cubicBezTo>
                  <a:pt x="242" y="409"/>
                  <a:pt x="251" y="417"/>
                  <a:pt x="251" y="434"/>
                </a:cubicBezTo>
                <a:cubicBezTo>
                  <a:pt x="268" y="443"/>
                  <a:pt x="284" y="451"/>
                  <a:pt x="293" y="468"/>
                </a:cubicBezTo>
                <a:cubicBezTo>
                  <a:pt x="309" y="476"/>
                  <a:pt x="318" y="493"/>
                  <a:pt x="318" y="510"/>
                </a:cubicBezTo>
                <a:cubicBezTo>
                  <a:pt x="334" y="510"/>
                  <a:pt x="351" y="518"/>
                  <a:pt x="360" y="535"/>
                </a:cubicBezTo>
                <a:cubicBezTo>
                  <a:pt x="376" y="551"/>
                  <a:pt x="384" y="568"/>
                  <a:pt x="384" y="585"/>
                </a:cubicBezTo>
                <a:cubicBezTo>
                  <a:pt x="401" y="585"/>
                  <a:pt x="418" y="593"/>
                  <a:pt x="426" y="610"/>
                </a:cubicBezTo>
                <a:cubicBezTo>
                  <a:pt x="451" y="635"/>
                  <a:pt x="460" y="668"/>
                  <a:pt x="451" y="702"/>
                </a:cubicBezTo>
                <a:cubicBezTo>
                  <a:pt x="460" y="702"/>
                  <a:pt x="468" y="718"/>
                  <a:pt x="477" y="727"/>
                </a:cubicBezTo>
                <a:cubicBezTo>
                  <a:pt x="493" y="744"/>
                  <a:pt x="527" y="744"/>
                  <a:pt x="543" y="727"/>
                </a:cubicBezTo>
                <a:cubicBezTo>
                  <a:pt x="560" y="710"/>
                  <a:pt x="560" y="677"/>
                  <a:pt x="543" y="660"/>
                </a:cubicBezTo>
                <a:lnTo>
                  <a:pt x="535" y="660"/>
                </a:lnTo>
                <a:cubicBezTo>
                  <a:pt x="485" y="602"/>
                  <a:pt x="477" y="593"/>
                  <a:pt x="485" y="585"/>
                </a:cubicBezTo>
                <a:cubicBezTo>
                  <a:pt x="493" y="585"/>
                  <a:pt x="502" y="593"/>
                  <a:pt x="560" y="660"/>
                </a:cubicBezTo>
                <a:cubicBezTo>
                  <a:pt x="569" y="668"/>
                  <a:pt x="569" y="668"/>
                  <a:pt x="569" y="668"/>
                </a:cubicBezTo>
                <a:cubicBezTo>
                  <a:pt x="585" y="685"/>
                  <a:pt x="610" y="685"/>
                  <a:pt x="627" y="668"/>
                </a:cubicBezTo>
                <a:cubicBezTo>
                  <a:pt x="644" y="652"/>
                  <a:pt x="644" y="618"/>
                  <a:pt x="627" y="602"/>
                </a:cubicBezTo>
                <a:cubicBezTo>
                  <a:pt x="569" y="535"/>
                  <a:pt x="560" y="526"/>
                  <a:pt x="560" y="518"/>
                </a:cubicBezTo>
                <a:cubicBezTo>
                  <a:pt x="569" y="518"/>
                  <a:pt x="594" y="551"/>
                  <a:pt x="652" y="610"/>
                </a:cubicBezTo>
                <a:cubicBezTo>
                  <a:pt x="669" y="626"/>
                  <a:pt x="702" y="626"/>
                  <a:pt x="719" y="610"/>
                </a:cubicBezTo>
                <a:cubicBezTo>
                  <a:pt x="727" y="593"/>
                  <a:pt x="736" y="568"/>
                  <a:pt x="719" y="543"/>
                </a:cubicBezTo>
                <a:cubicBezTo>
                  <a:pt x="644" y="468"/>
                  <a:pt x="644" y="468"/>
                  <a:pt x="652" y="459"/>
                </a:cubicBezTo>
                <a:lnTo>
                  <a:pt x="727" y="526"/>
                </a:lnTo>
                <a:cubicBezTo>
                  <a:pt x="727" y="535"/>
                  <a:pt x="727" y="535"/>
                  <a:pt x="727" y="535"/>
                </a:cubicBezTo>
                <a:cubicBezTo>
                  <a:pt x="744" y="551"/>
                  <a:pt x="769" y="551"/>
                  <a:pt x="786" y="535"/>
                </a:cubicBezTo>
                <a:cubicBezTo>
                  <a:pt x="803" y="510"/>
                  <a:pt x="803" y="484"/>
                  <a:pt x="786" y="468"/>
                </a:cubicBezTo>
                <a:close/>
                <a:moveTo>
                  <a:pt x="786" y="468"/>
                </a:moveTo>
                <a:lnTo>
                  <a:pt x="786" y="46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lIns="182843" tIns="91422" rIns="182843" bIns="91422" anchor="ctr"/>
          <a:lstStyle/>
          <a:p>
            <a:pPr>
              <a:defRPr/>
            </a:pPr>
            <a:endParaRPr lang="en-US" sz="2400" dirty="0">
              <a:latin typeface="Calibri" panose="020F0502020204030204" pitchFamily="34" charset="0"/>
              <a:ea typeface="SimSun" charset="0"/>
              <a:cs typeface="Calibri" panose="020F0502020204030204" pitchFamily="34" charset="0"/>
            </a:endParaRPr>
          </a:p>
        </p:txBody>
      </p:sp>
      <p:sp>
        <p:nvSpPr>
          <p:cNvPr id="128" name="Rectángulo 128"/>
          <p:cNvSpPr/>
          <p:nvPr/>
        </p:nvSpPr>
        <p:spPr>
          <a:xfrm>
            <a:off x="2882047" y="1056857"/>
            <a:ext cx="5531687" cy="353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9" name="Freeform 138"/>
          <p:cNvSpPr>
            <a:spLocks noEditPoints="1"/>
          </p:cNvSpPr>
          <p:nvPr/>
        </p:nvSpPr>
        <p:spPr bwMode="auto">
          <a:xfrm rot="20098454">
            <a:off x="8704146" y="2866852"/>
            <a:ext cx="387383" cy="332044"/>
          </a:xfrm>
          <a:custGeom>
            <a:avLst/>
            <a:gdLst>
              <a:gd name="T0" fmla="*/ 4 w 94"/>
              <a:gd name="T1" fmla="*/ 19 h 81"/>
              <a:gd name="T2" fmla="*/ 46 w 94"/>
              <a:gd name="T3" fmla="*/ 19 h 81"/>
              <a:gd name="T4" fmla="*/ 50 w 94"/>
              <a:gd name="T5" fmla="*/ 16 h 81"/>
              <a:gd name="T6" fmla="*/ 73 w 94"/>
              <a:gd name="T7" fmla="*/ 0 h 81"/>
              <a:gd name="T8" fmla="*/ 73 w 94"/>
              <a:gd name="T9" fmla="*/ 33 h 81"/>
              <a:gd name="T10" fmla="*/ 73 w 94"/>
              <a:gd name="T11" fmla="*/ 66 h 81"/>
              <a:gd name="T12" fmla="*/ 50 w 94"/>
              <a:gd name="T13" fmla="*/ 49 h 81"/>
              <a:gd name="T14" fmla="*/ 46 w 94"/>
              <a:gd name="T15" fmla="*/ 47 h 81"/>
              <a:gd name="T16" fmla="*/ 33 w 94"/>
              <a:gd name="T17" fmla="*/ 47 h 81"/>
              <a:gd name="T18" fmla="*/ 40 w 94"/>
              <a:gd name="T19" fmla="*/ 70 h 81"/>
              <a:gd name="T20" fmla="*/ 45 w 94"/>
              <a:gd name="T21" fmla="*/ 70 h 81"/>
              <a:gd name="T22" fmla="*/ 45 w 94"/>
              <a:gd name="T23" fmla="*/ 81 h 81"/>
              <a:gd name="T24" fmla="*/ 43 w 94"/>
              <a:gd name="T25" fmla="*/ 81 h 81"/>
              <a:gd name="T26" fmla="*/ 21 w 94"/>
              <a:gd name="T27" fmla="*/ 81 h 81"/>
              <a:gd name="T28" fmla="*/ 11 w 94"/>
              <a:gd name="T29" fmla="*/ 47 h 81"/>
              <a:gd name="T30" fmla="*/ 4 w 94"/>
              <a:gd name="T31" fmla="*/ 47 h 81"/>
              <a:gd name="T32" fmla="*/ 4 w 94"/>
              <a:gd name="T33" fmla="*/ 19 h 81"/>
              <a:gd name="T34" fmla="*/ 87 w 94"/>
              <a:gd name="T35" fmla="*/ 23 h 81"/>
              <a:gd name="T36" fmla="*/ 94 w 94"/>
              <a:gd name="T37" fmla="*/ 33 h 81"/>
              <a:gd name="T38" fmla="*/ 87 w 94"/>
              <a:gd name="T39" fmla="*/ 43 h 81"/>
              <a:gd name="T40" fmla="*/ 87 w 94"/>
              <a:gd name="T41" fmla="*/ 66 h 81"/>
              <a:gd name="T42" fmla="*/ 78 w 94"/>
              <a:gd name="T43" fmla="*/ 66 h 81"/>
              <a:gd name="T44" fmla="*/ 78 w 94"/>
              <a:gd name="T45" fmla="*/ 0 h 81"/>
              <a:gd name="T46" fmla="*/ 87 w 94"/>
              <a:gd name="T47" fmla="*/ 0 h 81"/>
              <a:gd name="T48" fmla="*/ 87 w 94"/>
              <a:gd name="T49" fmla="*/ 23 h 81"/>
              <a:gd name="T50" fmla="*/ 46 w 94"/>
              <a:gd name="T51" fmla="*/ 49 h 81"/>
              <a:gd name="T52" fmla="*/ 37 w 94"/>
              <a:gd name="T53" fmla="*/ 49 h 81"/>
              <a:gd name="T54" fmla="*/ 40 w 94"/>
              <a:gd name="T55" fmla="*/ 61 h 81"/>
              <a:gd name="T56" fmla="*/ 43 w 94"/>
              <a:gd name="T57" fmla="*/ 61 h 81"/>
              <a:gd name="T58" fmla="*/ 43 w 94"/>
              <a:gd name="T59" fmla="*/ 57 h 81"/>
              <a:gd name="T60" fmla="*/ 46 w 94"/>
              <a:gd name="T61" fmla="*/ 49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4" h="81">
                <a:moveTo>
                  <a:pt x="4" y="19"/>
                </a:moveTo>
                <a:cubicBezTo>
                  <a:pt x="46" y="19"/>
                  <a:pt x="46" y="19"/>
                  <a:pt x="46" y="19"/>
                </a:cubicBezTo>
                <a:cubicBezTo>
                  <a:pt x="50" y="16"/>
                  <a:pt x="50" y="16"/>
                  <a:pt x="50" y="16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66"/>
                  <a:pt x="73" y="66"/>
                  <a:pt x="73" y="66"/>
                </a:cubicBezTo>
                <a:cubicBezTo>
                  <a:pt x="50" y="49"/>
                  <a:pt x="50" y="49"/>
                  <a:pt x="50" y="49"/>
                </a:cubicBezTo>
                <a:cubicBezTo>
                  <a:pt x="46" y="47"/>
                  <a:pt x="46" y="47"/>
                  <a:pt x="46" y="47"/>
                </a:cubicBezTo>
                <a:cubicBezTo>
                  <a:pt x="33" y="47"/>
                  <a:pt x="33" y="47"/>
                  <a:pt x="33" y="47"/>
                </a:cubicBezTo>
                <a:cubicBezTo>
                  <a:pt x="40" y="70"/>
                  <a:pt x="40" y="70"/>
                  <a:pt x="40" y="70"/>
                </a:cubicBezTo>
                <a:cubicBezTo>
                  <a:pt x="45" y="70"/>
                  <a:pt x="45" y="70"/>
                  <a:pt x="45" y="70"/>
                </a:cubicBezTo>
                <a:cubicBezTo>
                  <a:pt x="45" y="81"/>
                  <a:pt x="45" y="81"/>
                  <a:pt x="45" y="81"/>
                </a:cubicBezTo>
                <a:cubicBezTo>
                  <a:pt x="43" y="81"/>
                  <a:pt x="43" y="81"/>
                  <a:pt x="43" y="81"/>
                </a:cubicBezTo>
                <a:cubicBezTo>
                  <a:pt x="21" y="81"/>
                  <a:pt x="21" y="81"/>
                  <a:pt x="21" y="81"/>
                </a:cubicBezTo>
                <a:cubicBezTo>
                  <a:pt x="11" y="47"/>
                  <a:pt x="11" y="47"/>
                  <a:pt x="11" y="47"/>
                </a:cubicBezTo>
                <a:cubicBezTo>
                  <a:pt x="4" y="47"/>
                  <a:pt x="4" y="47"/>
                  <a:pt x="4" y="47"/>
                </a:cubicBezTo>
                <a:cubicBezTo>
                  <a:pt x="0" y="37"/>
                  <a:pt x="0" y="28"/>
                  <a:pt x="4" y="19"/>
                </a:cubicBezTo>
                <a:close/>
                <a:moveTo>
                  <a:pt x="87" y="23"/>
                </a:moveTo>
                <a:cubicBezTo>
                  <a:pt x="91" y="24"/>
                  <a:pt x="94" y="28"/>
                  <a:pt x="94" y="33"/>
                </a:cubicBezTo>
                <a:cubicBezTo>
                  <a:pt x="94" y="38"/>
                  <a:pt x="91" y="42"/>
                  <a:pt x="87" y="43"/>
                </a:cubicBezTo>
                <a:cubicBezTo>
                  <a:pt x="87" y="66"/>
                  <a:pt x="87" y="66"/>
                  <a:pt x="87" y="66"/>
                </a:cubicBezTo>
                <a:cubicBezTo>
                  <a:pt x="78" y="66"/>
                  <a:pt x="78" y="66"/>
                  <a:pt x="78" y="66"/>
                </a:cubicBezTo>
                <a:cubicBezTo>
                  <a:pt x="78" y="0"/>
                  <a:pt x="78" y="0"/>
                  <a:pt x="78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87" y="23"/>
                  <a:pt x="87" y="23"/>
                  <a:pt x="87" y="23"/>
                </a:cubicBezTo>
                <a:close/>
                <a:moveTo>
                  <a:pt x="46" y="49"/>
                </a:moveTo>
                <a:cubicBezTo>
                  <a:pt x="37" y="49"/>
                  <a:pt x="37" y="49"/>
                  <a:pt x="37" y="49"/>
                </a:cubicBezTo>
                <a:cubicBezTo>
                  <a:pt x="40" y="61"/>
                  <a:pt x="40" y="61"/>
                  <a:pt x="40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3" y="57"/>
                  <a:pt x="43" y="57"/>
                  <a:pt x="43" y="57"/>
                </a:cubicBezTo>
                <a:lnTo>
                  <a:pt x="46" y="4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0" name="Freeform 138"/>
          <p:cNvSpPr>
            <a:spLocks noEditPoints="1"/>
          </p:cNvSpPr>
          <p:nvPr/>
        </p:nvSpPr>
        <p:spPr bwMode="auto">
          <a:xfrm rot="21255581">
            <a:off x="709198" y="2659800"/>
            <a:ext cx="387383" cy="332044"/>
          </a:xfrm>
          <a:custGeom>
            <a:avLst/>
            <a:gdLst>
              <a:gd name="T0" fmla="*/ 4 w 94"/>
              <a:gd name="T1" fmla="*/ 19 h 81"/>
              <a:gd name="T2" fmla="*/ 46 w 94"/>
              <a:gd name="T3" fmla="*/ 19 h 81"/>
              <a:gd name="T4" fmla="*/ 50 w 94"/>
              <a:gd name="T5" fmla="*/ 16 h 81"/>
              <a:gd name="T6" fmla="*/ 73 w 94"/>
              <a:gd name="T7" fmla="*/ 0 h 81"/>
              <a:gd name="T8" fmla="*/ 73 w 94"/>
              <a:gd name="T9" fmla="*/ 33 h 81"/>
              <a:gd name="T10" fmla="*/ 73 w 94"/>
              <a:gd name="T11" fmla="*/ 66 h 81"/>
              <a:gd name="T12" fmla="*/ 50 w 94"/>
              <a:gd name="T13" fmla="*/ 49 h 81"/>
              <a:gd name="T14" fmla="*/ 46 w 94"/>
              <a:gd name="T15" fmla="*/ 47 h 81"/>
              <a:gd name="T16" fmla="*/ 33 w 94"/>
              <a:gd name="T17" fmla="*/ 47 h 81"/>
              <a:gd name="T18" fmla="*/ 40 w 94"/>
              <a:gd name="T19" fmla="*/ 70 h 81"/>
              <a:gd name="T20" fmla="*/ 45 w 94"/>
              <a:gd name="T21" fmla="*/ 70 h 81"/>
              <a:gd name="T22" fmla="*/ 45 w 94"/>
              <a:gd name="T23" fmla="*/ 81 h 81"/>
              <a:gd name="T24" fmla="*/ 43 w 94"/>
              <a:gd name="T25" fmla="*/ 81 h 81"/>
              <a:gd name="T26" fmla="*/ 21 w 94"/>
              <a:gd name="T27" fmla="*/ 81 h 81"/>
              <a:gd name="T28" fmla="*/ 11 w 94"/>
              <a:gd name="T29" fmla="*/ 47 h 81"/>
              <a:gd name="T30" fmla="*/ 4 w 94"/>
              <a:gd name="T31" fmla="*/ 47 h 81"/>
              <a:gd name="T32" fmla="*/ 4 w 94"/>
              <a:gd name="T33" fmla="*/ 19 h 81"/>
              <a:gd name="T34" fmla="*/ 87 w 94"/>
              <a:gd name="T35" fmla="*/ 23 h 81"/>
              <a:gd name="T36" fmla="*/ 94 w 94"/>
              <a:gd name="T37" fmla="*/ 33 h 81"/>
              <a:gd name="T38" fmla="*/ 87 w 94"/>
              <a:gd name="T39" fmla="*/ 43 h 81"/>
              <a:gd name="T40" fmla="*/ 87 w 94"/>
              <a:gd name="T41" fmla="*/ 66 h 81"/>
              <a:gd name="T42" fmla="*/ 78 w 94"/>
              <a:gd name="T43" fmla="*/ 66 h 81"/>
              <a:gd name="T44" fmla="*/ 78 w 94"/>
              <a:gd name="T45" fmla="*/ 0 h 81"/>
              <a:gd name="T46" fmla="*/ 87 w 94"/>
              <a:gd name="T47" fmla="*/ 0 h 81"/>
              <a:gd name="T48" fmla="*/ 87 w 94"/>
              <a:gd name="T49" fmla="*/ 23 h 81"/>
              <a:gd name="T50" fmla="*/ 46 w 94"/>
              <a:gd name="T51" fmla="*/ 49 h 81"/>
              <a:gd name="T52" fmla="*/ 37 w 94"/>
              <a:gd name="T53" fmla="*/ 49 h 81"/>
              <a:gd name="T54" fmla="*/ 40 w 94"/>
              <a:gd name="T55" fmla="*/ 61 h 81"/>
              <a:gd name="T56" fmla="*/ 43 w 94"/>
              <a:gd name="T57" fmla="*/ 61 h 81"/>
              <a:gd name="T58" fmla="*/ 43 w 94"/>
              <a:gd name="T59" fmla="*/ 57 h 81"/>
              <a:gd name="T60" fmla="*/ 46 w 94"/>
              <a:gd name="T61" fmla="*/ 49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4" h="81">
                <a:moveTo>
                  <a:pt x="4" y="19"/>
                </a:moveTo>
                <a:cubicBezTo>
                  <a:pt x="46" y="19"/>
                  <a:pt x="46" y="19"/>
                  <a:pt x="46" y="19"/>
                </a:cubicBezTo>
                <a:cubicBezTo>
                  <a:pt x="50" y="16"/>
                  <a:pt x="50" y="16"/>
                  <a:pt x="50" y="16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66"/>
                  <a:pt x="73" y="66"/>
                  <a:pt x="73" y="66"/>
                </a:cubicBezTo>
                <a:cubicBezTo>
                  <a:pt x="50" y="49"/>
                  <a:pt x="50" y="49"/>
                  <a:pt x="50" y="49"/>
                </a:cubicBezTo>
                <a:cubicBezTo>
                  <a:pt x="46" y="47"/>
                  <a:pt x="46" y="47"/>
                  <a:pt x="46" y="47"/>
                </a:cubicBezTo>
                <a:cubicBezTo>
                  <a:pt x="33" y="47"/>
                  <a:pt x="33" y="47"/>
                  <a:pt x="33" y="47"/>
                </a:cubicBezTo>
                <a:cubicBezTo>
                  <a:pt x="40" y="70"/>
                  <a:pt x="40" y="70"/>
                  <a:pt x="40" y="70"/>
                </a:cubicBezTo>
                <a:cubicBezTo>
                  <a:pt x="45" y="70"/>
                  <a:pt x="45" y="70"/>
                  <a:pt x="45" y="70"/>
                </a:cubicBezTo>
                <a:cubicBezTo>
                  <a:pt x="45" y="81"/>
                  <a:pt x="45" y="81"/>
                  <a:pt x="45" y="81"/>
                </a:cubicBezTo>
                <a:cubicBezTo>
                  <a:pt x="43" y="81"/>
                  <a:pt x="43" y="81"/>
                  <a:pt x="43" y="81"/>
                </a:cubicBezTo>
                <a:cubicBezTo>
                  <a:pt x="21" y="81"/>
                  <a:pt x="21" y="81"/>
                  <a:pt x="21" y="81"/>
                </a:cubicBezTo>
                <a:cubicBezTo>
                  <a:pt x="11" y="47"/>
                  <a:pt x="11" y="47"/>
                  <a:pt x="11" y="47"/>
                </a:cubicBezTo>
                <a:cubicBezTo>
                  <a:pt x="4" y="47"/>
                  <a:pt x="4" y="47"/>
                  <a:pt x="4" y="47"/>
                </a:cubicBezTo>
                <a:cubicBezTo>
                  <a:pt x="0" y="37"/>
                  <a:pt x="0" y="28"/>
                  <a:pt x="4" y="19"/>
                </a:cubicBezTo>
                <a:close/>
                <a:moveTo>
                  <a:pt x="87" y="23"/>
                </a:moveTo>
                <a:cubicBezTo>
                  <a:pt x="91" y="24"/>
                  <a:pt x="94" y="28"/>
                  <a:pt x="94" y="33"/>
                </a:cubicBezTo>
                <a:cubicBezTo>
                  <a:pt x="94" y="38"/>
                  <a:pt x="91" y="42"/>
                  <a:pt x="87" y="43"/>
                </a:cubicBezTo>
                <a:cubicBezTo>
                  <a:pt x="87" y="66"/>
                  <a:pt x="87" y="66"/>
                  <a:pt x="87" y="66"/>
                </a:cubicBezTo>
                <a:cubicBezTo>
                  <a:pt x="78" y="66"/>
                  <a:pt x="78" y="66"/>
                  <a:pt x="78" y="66"/>
                </a:cubicBezTo>
                <a:cubicBezTo>
                  <a:pt x="78" y="0"/>
                  <a:pt x="78" y="0"/>
                  <a:pt x="78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87" y="23"/>
                  <a:pt x="87" y="23"/>
                  <a:pt x="87" y="23"/>
                </a:cubicBezTo>
                <a:close/>
                <a:moveTo>
                  <a:pt x="46" y="49"/>
                </a:moveTo>
                <a:cubicBezTo>
                  <a:pt x="37" y="49"/>
                  <a:pt x="37" y="49"/>
                  <a:pt x="37" y="49"/>
                </a:cubicBezTo>
                <a:cubicBezTo>
                  <a:pt x="40" y="61"/>
                  <a:pt x="40" y="61"/>
                  <a:pt x="40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3" y="57"/>
                  <a:pt x="43" y="57"/>
                  <a:pt x="43" y="57"/>
                </a:cubicBezTo>
                <a:lnTo>
                  <a:pt x="46" y="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131" name="Group 2"/>
          <p:cNvGrpSpPr/>
          <p:nvPr/>
        </p:nvGrpSpPr>
        <p:grpSpPr>
          <a:xfrm>
            <a:off x="2049624" y="1766286"/>
            <a:ext cx="3071854" cy="4990725"/>
            <a:chOff x="4628356" y="1673753"/>
            <a:chExt cx="2935287" cy="4768850"/>
          </a:xfrm>
        </p:grpSpPr>
        <p:sp>
          <p:nvSpPr>
            <p:cNvPr id="132" name="Freeform 19"/>
            <p:cNvSpPr>
              <a:spLocks/>
            </p:cNvSpPr>
            <p:nvPr/>
          </p:nvSpPr>
          <p:spPr bwMode="auto">
            <a:xfrm>
              <a:off x="5950743" y="3439053"/>
              <a:ext cx="1174750" cy="1339850"/>
            </a:xfrm>
            <a:custGeom>
              <a:avLst/>
              <a:gdLst>
                <a:gd name="T0" fmla="*/ 336 w 423"/>
                <a:gd name="T1" fmla="*/ 0 h 483"/>
                <a:gd name="T2" fmla="*/ 313 w 423"/>
                <a:gd name="T3" fmla="*/ 42 h 483"/>
                <a:gd name="T4" fmla="*/ 262 w 423"/>
                <a:gd name="T5" fmla="*/ 62 h 483"/>
                <a:gd name="T6" fmla="*/ 210 w 423"/>
                <a:gd name="T7" fmla="*/ 42 h 483"/>
                <a:gd name="T8" fmla="*/ 187 w 423"/>
                <a:gd name="T9" fmla="*/ 0 h 483"/>
                <a:gd name="T10" fmla="*/ 63 w 423"/>
                <a:gd name="T11" fmla="*/ 0 h 483"/>
                <a:gd name="T12" fmla="*/ 63 w 423"/>
                <a:gd name="T13" fmla="*/ 190 h 483"/>
                <a:gd name="T14" fmla="*/ 55 w 423"/>
                <a:gd name="T15" fmla="*/ 190 h 483"/>
                <a:gd name="T16" fmla="*/ 0 w 423"/>
                <a:gd name="T17" fmla="*/ 250 h 483"/>
                <a:gd name="T18" fmla="*/ 55 w 423"/>
                <a:gd name="T19" fmla="*/ 309 h 483"/>
                <a:gd name="T20" fmla="*/ 63 w 423"/>
                <a:gd name="T21" fmla="*/ 310 h 483"/>
                <a:gd name="T22" fmla="*/ 63 w 423"/>
                <a:gd name="T23" fmla="*/ 483 h 483"/>
                <a:gd name="T24" fmla="*/ 216 w 423"/>
                <a:gd name="T25" fmla="*/ 483 h 483"/>
                <a:gd name="T26" fmla="*/ 319 w 423"/>
                <a:gd name="T27" fmla="*/ 195 h 483"/>
                <a:gd name="T28" fmla="*/ 356 w 423"/>
                <a:gd name="T29" fmla="*/ 127 h 483"/>
                <a:gd name="T30" fmla="*/ 423 w 423"/>
                <a:gd name="T31" fmla="*/ 0 h 483"/>
                <a:gd name="T32" fmla="*/ 336 w 423"/>
                <a:gd name="T33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3" h="483">
                  <a:moveTo>
                    <a:pt x="336" y="0"/>
                  </a:moveTo>
                  <a:cubicBezTo>
                    <a:pt x="334" y="16"/>
                    <a:pt x="326" y="31"/>
                    <a:pt x="313" y="42"/>
                  </a:cubicBezTo>
                  <a:cubicBezTo>
                    <a:pt x="299" y="55"/>
                    <a:pt x="281" y="62"/>
                    <a:pt x="262" y="62"/>
                  </a:cubicBezTo>
                  <a:cubicBezTo>
                    <a:pt x="242" y="62"/>
                    <a:pt x="224" y="55"/>
                    <a:pt x="210" y="42"/>
                  </a:cubicBezTo>
                  <a:cubicBezTo>
                    <a:pt x="198" y="31"/>
                    <a:pt x="190" y="16"/>
                    <a:pt x="18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90"/>
                    <a:pt x="63" y="190"/>
                    <a:pt x="63" y="190"/>
                  </a:cubicBezTo>
                  <a:cubicBezTo>
                    <a:pt x="55" y="190"/>
                    <a:pt x="55" y="190"/>
                    <a:pt x="55" y="190"/>
                  </a:cubicBezTo>
                  <a:cubicBezTo>
                    <a:pt x="24" y="193"/>
                    <a:pt x="0" y="219"/>
                    <a:pt x="0" y="250"/>
                  </a:cubicBezTo>
                  <a:cubicBezTo>
                    <a:pt x="0" y="281"/>
                    <a:pt x="24" y="307"/>
                    <a:pt x="55" y="309"/>
                  </a:cubicBezTo>
                  <a:cubicBezTo>
                    <a:pt x="63" y="310"/>
                    <a:pt x="63" y="310"/>
                    <a:pt x="63" y="310"/>
                  </a:cubicBezTo>
                  <a:cubicBezTo>
                    <a:pt x="63" y="483"/>
                    <a:pt x="63" y="483"/>
                    <a:pt x="63" y="483"/>
                  </a:cubicBezTo>
                  <a:cubicBezTo>
                    <a:pt x="216" y="483"/>
                    <a:pt x="216" y="483"/>
                    <a:pt x="216" y="483"/>
                  </a:cubicBezTo>
                  <a:cubicBezTo>
                    <a:pt x="231" y="419"/>
                    <a:pt x="260" y="321"/>
                    <a:pt x="319" y="195"/>
                  </a:cubicBezTo>
                  <a:cubicBezTo>
                    <a:pt x="328" y="175"/>
                    <a:pt x="341" y="153"/>
                    <a:pt x="356" y="127"/>
                  </a:cubicBezTo>
                  <a:cubicBezTo>
                    <a:pt x="378" y="90"/>
                    <a:pt x="404" y="45"/>
                    <a:pt x="423" y="0"/>
                  </a:cubicBezTo>
                  <a:lnTo>
                    <a:pt x="3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508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tx2"/>
                </a:solidFill>
              </a:endParaRPr>
            </a:p>
          </p:txBody>
        </p:sp>
        <p:sp>
          <p:nvSpPr>
            <p:cNvPr id="133" name="TextBox 4"/>
            <p:cNvSpPr txBox="1"/>
            <p:nvPr/>
          </p:nvSpPr>
          <p:spPr>
            <a:xfrm>
              <a:off x="6196688" y="3784744"/>
              <a:ext cx="542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>
                  <a:solidFill>
                    <a:schemeClr val="bg1"/>
                  </a:solidFill>
                  <a:latin typeface="+mj-lt"/>
                </a:rPr>
                <a:t>0</a:t>
              </a:r>
              <a:r>
                <a:rPr lang="en-US" sz="2000" b="1">
                  <a:solidFill>
                    <a:schemeClr val="bg1"/>
                  </a:solidFill>
                  <a:latin typeface="+mj-lt"/>
                </a:rPr>
                <a:t>3</a:t>
              </a:r>
              <a:endParaRPr lang="en-US" sz="20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4" name="Freeform 20"/>
            <p:cNvSpPr>
              <a:spLocks/>
            </p:cNvSpPr>
            <p:nvPr/>
          </p:nvSpPr>
          <p:spPr bwMode="auto">
            <a:xfrm>
              <a:off x="5066506" y="3267603"/>
              <a:ext cx="1012825" cy="1511300"/>
            </a:xfrm>
            <a:custGeom>
              <a:avLst/>
              <a:gdLst>
                <a:gd name="T0" fmla="*/ 365 w 365"/>
                <a:gd name="T1" fmla="*/ 387 h 545"/>
                <a:gd name="T2" fmla="*/ 323 w 365"/>
                <a:gd name="T3" fmla="*/ 363 h 545"/>
                <a:gd name="T4" fmla="*/ 303 w 365"/>
                <a:gd name="T5" fmla="*/ 312 h 545"/>
                <a:gd name="T6" fmla="*/ 323 w 365"/>
                <a:gd name="T7" fmla="*/ 260 h 545"/>
                <a:gd name="T8" fmla="*/ 365 w 365"/>
                <a:gd name="T9" fmla="*/ 237 h 545"/>
                <a:gd name="T10" fmla="*/ 365 w 365"/>
                <a:gd name="T11" fmla="*/ 62 h 545"/>
                <a:gd name="T12" fmla="*/ 231 w 365"/>
                <a:gd name="T13" fmla="*/ 62 h 545"/>
                <a:gd name="T14" fmla="*/ 230 w 365"/>
                <a:gd name="T15" fmla="*/ 55 h 545"/>
                <a:gd name="T16" fmla="*/ 170 w 365"/>
                <a:gd name="T17" fmla="*/ 0 h 545"/>
                <a:gd name="T18" fmla="*/ 111 w 365"/>
                <a:gd name="T19" fmla="*/ 55 h 545"/>
                <a:gd name="T20" fmla="*/ 110 w 365"/>
                <a:gd name="T21" fmla="*/ 62 h 545"/>
                <a:gd name="T22" fmla="*/ 0 w 365"/>
                <a:gd name="T23" fmla="*/ 62 h 545"/>
                <a:gd name="T24" fmla="*/ 66 w 365"/>
                <a:gd name="T25" fmla="*/ 189 h 545"/>
                <a:gd name="T26" fmla="*/ 103 w 365"/>
                <a:gd name="T27" fmla="*/ 257 h 545"/>
                <a:gd name="T28" fmla="*/ 206 w 365"/>
                <a:gd name="T29" fmla="*/ 545 h 545"/>
                <a:gd name="T30" fmla="*/ 365 w 365"/>
                <a:gd name="T31" fmla="*/ 545 h 545"/>
                <a:gd name="T32" fmla="*/ 365 w 365"/>
                <a:gd name="T33" fmla="*/ 387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5" h="545">
                  <a:moveTo>
                    <a:pt x="365" y="387"/>
                  </a:moveTo>
                  <a:cubicBezTo>
                    <a:pt x="349" y="384"/>
                    <a:pt x="335" y="376"/>
                    <a:pt x="323" y="363"/>
                  </a:cubicBezTo>
                  <a:cubicBezTo>
                    <a:pt x="310" y="349"/>
                    <a:pt x="303" y="331"/>
                    <a:pt x="303" y="312"/>
                  </a:cubicBezTo>
                  <a:cubicBezTo>
                    <a:pt x="303" y="293"/>
                    <a:pt x="310" y="274"/>
                    <a:pt x="323" y="260"/>
                  </a:cubicBezTo>
                  <a:cubicBezTo>
                    <a:pt x="335" y="248"/>
                    <a:pt x="349" y="240"/>
                    <a:pt x="365" y="237"/>
                  </a:cubicBezTo>
                  <a:cubicBezTo>
                    <a:pt x="365" y="62"/>
                    <a:pt x="365" y="62"/>
                    <a:pt x="365" y="62"/>
                  </a:cubicBezTo>
                  <a:cubicBezTo>
                    <a:pt x="231" y="62"/>
                    <a:pt x="231" y="62"/>
                    <a:pt x="231" y="62"/>
                  </a:cubicBezTo>
                  <a:cubicBezTo>
                    <a:pt x="230" y="55"/>
                    <a:pt x="230" y="55"/>
                    <a:pt x="230" y="55"/>
                  </a:cubicBezTo>
                  <a:cubicBezTo>
                    <a:pt x="228" y="24"/>
                    <a:pt x="201" y="0"/>
                    <a:pt x="170" y="0"/>
                  </a:cubicBezTo>
                  <a:cubicBezTo>
                    <a:pt x="140" y="0"/>
                    <a:pt x="113" y="24"/>
                    <a:pt x="111" y="55"/>
                  </a:cubicBezTo>
                  <a:cubicBezTo>
                    <a:pt x="110" y="62"/>
                    <a:pt x="110" y="62"/>
                    <a:pt x="11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9" y="107"/>
                    <a:pt x="45" y="152"/>
                    <a:pt x="66" y="189"/>
                  </a:cubicBezTo>
                  <a:cubicBezTo>
                    <a:pt x="81" y="215"/>
                    <a:pt x="94" y="237"/>
                    <a:pt x="103" y="257"/>
                  </a:cubicBezTo>
                  <a:cubicBezTo>
                    <a:pt x="162" y="383"/>
                    <a:pt x="192" y="481"/>
                    <a:pt x="206" y="545"/>
                  </a:cubicBezTo>
                  <a:cubicBezTo>
                    <a:pt x="365" y="545"/>
                    <a:pt x="365" y="545"/>
                    <a:pt x="365" y="545"/>
                  </a:cubicBezTo>
                  <a:lnTo>
                    <a:pt x="365" y="38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508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tx2"/>
                </a:solidFill>
              </a:endParaRPr>
            </a:p>
          </p:txBody>
        </p:sp>
        <p:sp>
          <p:nvSpPr>
            <p:cNvPr id="135" name="TextBox 6"/>
            <p:cNvSpPr txBox="1"/>
            <p:nvPr/>
          </p:nvSpPr>
          <p:spPr>
            <a:xfrm>
              <a:off x="5376153" y="3586677"/>
              <a:ext cx="542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>
                  <a:solidFill>
                    <a:schemeClr val="bg1"/>
                  </a:solidFill>
                  <a:latin typeface="+mj-lt"/>
                </a:rPr>
                <a:t>0</a:t>
              </a:r>
              <a:r>
                <a:rPr lang="en-US" sz="2000" b="1">
                  <a:solidFill>
                    <a:schemeClr val="bg1"/>
                  </a:solidFill>
                  <a:latin typeface="+mj-lt"/>
                </a:rPr>
                <a:t>4</a:t>
              </a:r>
              <a:endParaRPr lang="en-US" sz="20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6" name="Freeform 18"/>
            <p:cNvSpPr>
              <a:spLocks/>
            </p:cNvSpPr>
            <p:nvPr/>
          </p:nvSpPr>
          <p:spPr bwMode="auto">
            <a:xfrm>
              <a:off x="6126956" y="2040466"/>
              <a:ext cx="1069975" cy="1527175"/>
            </a:xfrm>
            <a:custGeom>
              <a:avLst/>
              <a:gdLst>
                <a:gd name="T0" fmla="*/ 0 w 386"/>
                <a:gd name="T1" fmla="*/ 164 h 551"/>
                <a:gd name="T2" fmla="*/ 42 w 386"/>
                <a:gd name="T3" fmla="*/ 187 h 551"/>
                <a:gd name="T4" fmla="*/ 62 w 386"/>
                <a:gd name="T5" fmla="*/ 239 h 551"/>
                <a:gd name="T6" fmla="*/ 42 w 386"/>
                <a:gd name="T7" fmla="*/ 291 h 551"/>
                <a:gd name="T8" fmla="*/ 0 w 386"/>
                <a:gd name="T9" fmla="*/ 314 h 551"/>
                <a:gd name="T10" fmla="*/ 0 w 386"/>
                <a:gd name="T11" fmla="*/ 488 h 551"/>
                <a:gd name="T12" fmla="*/ 139 w 386"/>
                <a:gd name="T13" fmla="*/ 488 h 551"/>
                <a:gd name="T14" fmla="*/ 139 w 386"/>
                <a:gd name="T15" fmla="*/ 496 h 551"/>
                <a:gd name="T16" fmla="*/ 199 w 386"/>
                <a:gd name="T17" fmla="*/ 551 h 551"/>
                <a:gd name="T18" fmla="*/ 258 w 386"/>
                <a:gd name="T19" fmla="*/ 496 h 551"/>
                <a:gd name="T20" fmla="*/ 259 w 386"/>
                <a:gd name="T21" fmla="*/ 488 h 551"/>
                <a:gd name="T22" fmla="*/ 366 w 386"/>
                <a:gd name="T23" fmla="*/ 488 h 551"/>
                <a:gd name="T24" fmla="*/ 386 w 386"/>
                <a:gd name="T25" fmla="*/ 397 h 551"/>
                <a:gd name="T26" fmla="*/ 0 w 386"/>
                <a:gd name="T27" fmla="*/ 0 h 551"/>
                <a:gd name="T28" fmla="*/ 0 w 386"/>
                <a:gd name="T29" fmla="*/ 164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6" h="551">
                  <a:moveTo>
                    <a:pt x="0" y="164"/>
                  </a:moveTo>
                  <a:cubicBezTo>
                    <a:pt x="16" y="167"/>
                    <a:pt x="31" y="175"/>
                    <a:pt x="42" y="187"/>
                  </a:cubicBezTo>
                  <a:cubicBezTo>
                    <a:pt x="55" y="201"/>
                    <a:pt x="62" y="220"/>
                    <a:pt x="62" y="239"/>
                  </a:cubicBezTo>
                  <a:cubicBezTo>
                    <a:pt x="62" y="258"/>
                    <a:pt x="55" y="276"/>
                    <a:pt x="42" y="291"/>
                  </a:cubicBezTo>
                  <a:cubicBezTo>
                    <a:pt x="31" y="303"/>
                    <a:pt x="16" y="311"/>
                    <a:pt x="0" y="314"/>
                  </a:cubicBezTo>
                  <a:cubicBezTo>
                    <a:pt x="0" y="488"/>
                    <a:pt x="0" y="488"/>
                    <a:pt x="0" y="488"/>
                  </a:cubicBezTo>
                  <a:cubicBezTo>
                    <a:pt x="139" y="488"/>
                    <a:pt x="139" y="488"/>
                    <a:pt x="139" y="488"/>
                  </a:cubicBezTo>
                  <a:cubicBezTo>
                    <a:pt x="139" y="496"/>
                    <a:pt x="139" y="496"/>
                    <a:pt x="139" y="496"/>
                  </a:cubicBezTo>
                  <a:cubicBezTo>
                    <a:pt x="142" y="527"/>
                    <a:pt x="168" y="551"/>
                    <a:pt x="199" y="551"/>
                  </a:cubicBezTo>
                  <a:cubicBezTo>
                    <a:pt x="230" y="551"/>
                    <a:pt x="256" y="527"/>
                    <a:pt x="258" y="496"/>
                  </a:cubicBezTo>
                  <a:cubicBezTo>
                    <a:pt x="259" y="488"/>
                    <a:pt x="259" y="488"/>
                    <a:pt x="259" y="488"/>
                  </a:cubicBezTo>
                  <a:cubicBezTo>
                    <a:pt x="366" y="488"/>
                    <a:pt x="366" y="488"/>
                    <a:pt x="366" y="488"/>
                  </a:cubicBezTo>
                  <a:cubicBezTo>
                    <a:pt x="378" y="457"/>
                    <a:pt x="386" y="426"/>
                    <a:pt x="386" y="397"/>
                  </a:cubicBezTo>
                  <a:cubicBezTo>
                    <a:pt x="386" y="182"/>
                    <a:pt x="214" y="6"/>
                    <a:pt x="0" y="0"/>
                  </a:cubicBezTo>
                  <a:lnTo>
                    <a:pt x="0" y="16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508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tx2"/>
                </a:solidFill>
              </a:endParaRPr>
            </a:p>
          </p:txBody>
        </p:sp>
        <p:sp>
          <p:nvSpPr>
            <p:cNvPr id="137" name="TextBox 8"/>
            <p:cNvSpPr txBox="1"/>
            <p:nvPr/>
          </p:nvSpPr>
          <p:spPr>
            <a:xfrm>
              <a:off x="6428291" y="2654035"/>
              <a:ext cx="542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>
                  <a:solidFill>
                    <a:schemeClr val="bg1"/>
                  </a:solidFill>
                  <a:latin typeface="+mj-lt"/>
                </a:rPr>
                <a:t>0</a:t>
              </a:r>
              <a:r>
                <a:rPr lang="en-US" sz="2000" b="1">
                  <a:solidFill>
                    <a:schemeClr val="bg1"/>
                  </a:solidFill>
                  <a:latin typeface="+mj-lt"/>
                </a:rPr>
                <a:t>2</a:t>
              </a:r>
              <a:endParaRPr lang="en-US" sz="20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8" name="Freeform 17"/>
            <p:cNvSpPr>
              <a:spLocks/>
            </p:cNvSpPr>
            <p:nvPr/>
          </p:nvSpPr>
          <p:spPr bwMode="auto">
            <a:xfrm>
              <a:off x="4993481" y="2040466"/>
              <a:ext cx="1260475" cy="1354138"/>
            </a:xfrm>
            <a:custGeom>
              <a:avLst/>
              <a:gdLst>
                <a:gd name="T0" fmla="*/ 122 w 454"/>
                <a:gd name="T1" fmla="*/ 489 h 489"/>
                <a:gd name="T2" fmla="*/ 145 w 454"/>
                <a:gd name="T3" fmla="*/ 447 h 489"/>
                <a:gd name="T4" fmla="*/ 196 w 454"/>
                <a:gd name="T5" fmla="*/ 426 h 489"/>
                <a:gd name="T6" fmla="*/ 248 w 454"/>
                <a:gd name="T7" fmla="*/ 447 h 489"/>
                <a:gd name="T8" fmla="*/ 271 w 454"/>
                <a:gd name="T9" fmla="*/ 489 h 489"/>
                <a:gd name="T10" fmla="*/ 391 w 454"/>
                <a:gd name="T11" fmla="*/ 489 h 489"/>
                <a:gd name="T12" fmla="*/ 391 w 454"/>
                <a:gd name="T13" fmla="*/ 299 h 489"/>
                <a:gd name="T14" fmla="*/ 399 w 454"/>
                <a:gd name="T15" fmla="*/ 298 h 489"/>
                <a:gd name="T16" fmla="*/ 454 w 454"/>
                <a:gd name="T17" fmla="*/ 239 h 489"/>
                <a:gd name="T18" fmla="*/ 399 w 454"/>
                <a:gd name="T19" fmla="*/ 179 h 489"/>
                <a:gd name="T20" fmla="*/ 391 w 454"/>
                <a:gd name="T21" fmla="*/ 179 h 489"/>
                <a:gd name="T22" fmla="*/ 391 w 454"/>
                <a:gd name="T23" fmla="*/ 0 h 489"/>
                <a:gd name="T24" fmla="*/ 0 w 454"/>
                <a:gd name="T25" fmla="*/ 397 h 489"/>
                <a:gd name="T26" fmla="*/ 19 w 454"/>
                <a:gd name="T27" fmla="*/ 489 h 489"/>
                <a:gd name="T28" fmla="*/ 122 w 454"/>
                <a:gd name="T29" fmla="*/ 48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4" h="489">
                  <a:moveTo>
                    <a:pt x="122" y="489"/>
                  </a:moveTo>
                  <a:cubicBezTo>
                    <a:pt x="125" y="473"/>
                    <a:pt x="133" y="458"/>
                    <a:pt x="145" y="447"/>
                  </a:cubicBezTo>
                  <a:cubicBezTo>
                    <a:pt x="159" y="434"/>
                    <a:pt x="177" y="426"/>
                    <a:pt x="196" y="426"/>
                  </a:cubicBezTo>
                  <a:cubicBezTo>
                    <a:pt x="216" y="426"/>
                    <a:pt x="234" y="434"/>
                    <a:pt x="248" y="447"/>
                  </a:cubicBezTo>
                  <a:cubicBezTo>
                    <a:pt x="260" y="458"/>
                    <a:pt x="268" y="473"/>
                    <a:pt x="271" y="489"/>
                  </a:cubicBezTo>
                  <a:cubicBezTo>
                    <a:pt x="391" y="489"/>
                    <a:pt x="391" y="489"/>
                    <a:pt x="391" y="489"/>
                  </a:cubicBezTo>
                  <a:cubicBezTo>
                    <a:pt x="391" y="299"/>
                    <a:pt x="391" y="299"/>
                    <a:pt x="391" y="299"/>
                  </a:cubicBezTo>
                  <a:cubicBezTo>
                    <a:pt x="399" y="298"/>
                    <a:pt x="399" y="298"/>
                    <a:pt x="399" y="298"/>
                  </a:cubicBezTo>
                  <a:cubicBezTo>
                    <a:pt x="430" y="296"/>
                    <a:pt x="454" y="270"/>
                    <a:pt x="454" y="239"/>
                  </a:cubicBezTo>
                  <a:cubicBezTo>
                    <a:pt x="454" y="208"/>
                    <a:pt x="430" y="182"/>
                    <a:pt x="399" y="179"/>
                  </a:cubicBezTo>
                  <a:cubicBezTo>
                    <a:pt x="391" y="179"/>
                    <a:pt x="391" y="179"/>
                    <a:pt x="391" y="179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175" y="3"/>
                    <a:pt x="0" y="180"/>
                    <a:pt x="0" y="397"/>
                  </a:cubicBezTo>
                  <a:cubicBezTo>
                    <a:pt x="0" y="426"/>
                    <a:pt x="7" y="457"/>
                    <a:pt x="19" y="489"/>
                  </a:cubicBezTo>
                  <a:lnTo>
                    <a:pt x="122" y="48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508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tx2"/>
                </a:solidFill>
              </a:endParaRPr>
            </a:p>
          </p:txBody>
        </p:sp>
        <p:sp>
          <p:nvSpPr>
            <p:cNvPr id="139" name="TextBox 10"/>
            <p:cNvSpPr txBox="1"/>
            <p:nvPr/>
          </p:nvSpPr>
          <p:spPr>
            <a:xfrm>
              <a:off x="5224291" y="2654035"/>
              <a:ext cx="542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>
                  <a:solidFill>
                    <a:schemeClr val="bg1"/>
                  </a:solidFill>
                  <a:latin typeface="+mj-lt"/>
                </a:rPr>
                <a:t>0</a:t>
              </a:r>
              <a:r>
                <a:rPr lang="en-US" sz="2000" b="1">
                  <a:solidFill>
                    <a:schemeClr val="bg1"/>
                  </a:solidFill>
                  <a:latin typeface="+mj-lt"/>
                </a:rPr>
                <a:t>1</a:t>
              </a:r>
              <a:endParaRPr lang="en-US" sz="2000" b="1" dirty="0">
                <a:solidFill>
                  <a:schemeClr val="bg1"/>
                </a:solidFill>
                <a:latin typeface="+mj-lt"/>
              </a:endParaRPr>
            </a:p>
          </p:txBody>
        </p:sp>
        <p:grpSp>
          <p:nvGrpSpPr>
            <p:cNvPr id="140" name="Group 11"/>
            <p:cNvGrpSpPr/>
            <p:nvPr/>
          </p:nvGrpSpPr>
          <p:grpSpPr>
            <a:xfrm rot="10800000">
              <a:off x="4628356" y="1673753"/>
              <a:ext cx="2935287" cy="4768850"/>
              <a:chOff x="4649788" y="967712"/>
              <a:chExt cx="2935287" cy="4768850"/>
            </a:xfrm>
            <a:solidFill>
              <a:schemeClr val="tx2"/>
            </a:solidFill>
          </p:grpSpPr>
          <p:sp>
            <p:nvSpPr>
              <p:cNvPr id="141" name="Freeform 13"/>
              <p:cNvSpPr>
                <a:spLocks noEditPoints="1"/>
              </p:cNvSpPr>
              <p:nvPr/>
            </p:nvSpPr>
            <p:spPr bwMode="auto">
              <a:xfrm rot="10800000">
                <a:off x="4649788" y="2266287"/>
                <a:ext cx="2935287" cy="3470275"/>
              </a:xfrm>
              <a:custGeom>
                <a:avLst/>
                <a:gdLst>
                  <a:gd name="T0" fmla="*/ 774 w 1058"/>
                  <a:gd name="T1" fmla="*/ 1252 h 1252"/>
                  <a:gd name="T2" fmla="*/ 283 w 1058"/>
                  <a:gd name="T3" fmla="*/ 1252 h 1252"/>
                  <a:gd name="T4" fmla="*/ 248 w 1058"/>
                  <a:gd name="T5" fmla="*/ 1218 h 1252"/>
                  <a:gd name="T6" fmla="*/ 142 w 1058"/>
                  <a:gd name="T7" fmla="*/ 887 h 1252"/>
                  <a:gd name="T8" fmla="*/ 110 w 1058"/>
                  <a:gd name="T9" fmla="*/ 831 h 1252"/>
                  <a:gd name="T10" fmla="*/ 0 w 1058"/>
                  <a:gd name="T11" fmla="*/ 529 h 1252"/>
                  <a:gd name="T12" fmla="*/ 529 w 1058"/>
                  <a:gd name="T13" fmla="*/ 0 h 1252"/>
                  <a:gd name="T14" fmla="*/ 1058 w 1058"/>
                  <a:gd name="T15" fmla="*/ 529 h 1252"/>
                  <a:gd name="T16" fmla="*/ 947 w 1058"/>
                  <a:gd name="T17" fmla="*/ 831 h 1252"/>
                  <a:gd name="T18" fmla="*/ 916 w 1058"/>
                  <a:gd name="T19" fmla="*/ 887 h 1252"/>
                  <a:gd name="T20" fmla="*/ 810 w 1058"/>
                  <a:gd name="T21" fmla="*/ 1218 h 1252"/>
                  <a:gd name="T22" fmla="*/ 774 w 1058"/>
                  <a:gd name="T23" fmla="*/ 1252 h 1252"/>
                  <a:gd name="T24" fmla="*/ 315 w 1058"/>
                  <a:gd name="T25" fmla="*/ 1180 h 1252"/>
                  <a:gd name="T26" fmla="*/ 742 w 1058"/>
                  <a:gd name="T27" fmla="*/ 1180 h 1252"/>
                  <a:gd name="T28" fmla="*/ 851 w 1058"/>
                  <a:gd name="T29" fmla="*/ 857 h 1252"/>
                  <a:gd name="T30" fmla="*/ 885 w 1058"/>
                  <a:gd name="T31" fmla="*/ 794 h 1252"/>
                  <a:gd name="T32" fmla="*/ 986 w 1058"/>
                  <a:gd name="T33" fmla="*/ 529 h 1252"/>
                  <a:gd name="T34" fmla="*/ 529 w 1058"/>
                  <a:gd name="T35" fmla="*/ 72 h 1252"/>
                  <a:gd name="T36" fmla="*/ 72 w 1058"/>
                  <a:gd name="T37" fmla="*/ 529 h 1252"/>
                  <a:gd name="T38" fmla="*/ 172 w 1058"/>
                  <a:gd name="T39" fmla="*/ 794 h 1252"/>
                  <a:gd name="T40" fmla="*/ 207 w 1058"/>
                  <a:gd name="T41" fmla="*/ 857 h 1252"/>
                  <a:gd name="T42" fmla="*/ 315 w 1058"/>
                  <a:gd name="T43" fmla="*/ 1180 h 1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58" h="1252">
                    <a:moveTo>
                      <a:pt x="774" y="1252"/>
                    </a:moveTo>
                    <a:cubicBezTo>
                      <a:pt x="283" y="1252"/>
                      <a:pt x="283" y="1252"/>
                      <a:pt x="283" y="1252"/>
                    </a:cubicBezTo>
                    <a:cubicBezTo>
                      <a:pt x="264" y="1252"/>
                      <a:pt x="249" y="1237"/>
                      <a:pt x="248" y="1218"/>
                    </a:cubicBezTo>
                    <a:cubicBezTo>
                      <a:pt x="247" y="1217"/>
                      <a:pt x="239" y="1097"/>
                      <a:pt x="142" y="887"/>
                    </a:cubicBezTo>
                    <a:cubicBezTo>
                      <a:pt x="135" y="873"/>
                      <a:pt x="123" y="853"/>
                      <a:pt x="110" y="831"/>
                    </a:cubicBezTo>
                    <a:cubicBezTo>
                      <a:pt x="66" y="755"/>
                      <a:pt x="0" y="640"/>
                      <a:pt x="0" y="529"/>
                    </a:cubicBezTo>
                    <a:cubicBezTo>
                      <a:pt x="0" y="238"/>
                      <a:pt x="237" y="0"/>
                      <a:pt x="529" y="0"/>
                    </a:cubicBezTo>
                    <a:cubicBezTo>
                      <a:pt x="820" y="0"/>
                      <a:pt x="1058" y="238"/>
                      <a:pt x="1058" y="529"/>
                    </a:cubicBezTo>
                    <a:cubicBezTo>
                      <a:pt x="1058" y="640"/>
                      <a:pt x="991" y="755"/>
                      <a:pt x="947" y="831"/>
                    </a:cubicBezTo>
                    <a:cubicBezTo>
                      <a:pt x="934" y="853"/>
                      <a:pt x="923" y="873"/>
                      <a:pt x="916" y="887"/>
                    </a:cubicBezTo>
                    <a:cubicBezTo>
                      <a:pt x="818" y="1097"/>
                      <a:pt x="810" y="1217"/>
                      <a:pt x="810" y="1218"/>
                    </a:cubicBezTo>
                    <a:cubicBezTo>
                      <a:pt x="809" y="1237"/>
                      <a:pt x="793" y="1252"/>
                      <a:pt x="774" y="1252"/>
                    </a:cubicBezTo>
                    <a:close/>
                    <a:moveTo>
                      <a:pt x="315" y="1180"/>
                    </a:moveTo>
                    <a:cubicBezTo>
                      <a:pt x="742" y="1180"/>
                      <a:pt x="742" y="1180"/>
                      <a:pt x="742" y="1180"/>
                    </a:cubicBezTo>
                    <a:cubicBezTo>
                      <a:pt x="751" y="1127"/>
                      <a:pt x="776" y="1017"/>
                      <a:pt x="851" y="857"/>
                    </a:cubicBezTo>
                    <a:cubicBezTo>
                      <a:pt x="859" y="840"/>
                      <a:pt x="871" y="819"/>
                      <a:pt x="885" y="794"/>
                    </a:cubicBezTo>
                    <a:cubicBezTo>
                      <a:pt x="928" y="721"/>
                      <a:pt x="986" y="621"/>
                      <a:pt x="986" y="529"/>
                    </a:cubicBezTo>
                    <a:cubicBezTo>
                      <a:pt x="986" y="277"/>
                      <a:pt x="781" y="72"/>
                      <a:pt x="529" y="72"/>
                    </a:cubicBezTo>
                    <a:cubicBezTo>
                      <a:pt x="277" y="72"/>
                      <a:pt x="72" y="277"/>
                      <a:pt x="72" y="529"/>
                    </a:cubicBezTo>
                    <a:cubicBezTo>
                      <a:pt x="72" y="621"/>
                      <a:pt x="130" y="721"/>
                      <a:pt x="172" y="794"/>
                    </a:cubicBezTo>
                    <a:cubicBezTo>
                      <a:pt x="187" y="819"/>
                      <a:pt x="199" y="840"/>
                      <a:pt x="207" y="857"/>
                    </a:cubicBezTo>
                    <a:cubicBezTo>
                      <a:pt x="281" y="1017"/>
                      <a:pt x="307" y="1127"/>
                      <a:pt x="315" y="118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42" name="Freeform 16"/>
              <p:cNvSpPr>
                <a:spLocks noEditPoints="1"/>
              </p:cNvSpPr>
              <p:nvPr/>
            </p:nvSpPr>
            <p:spPr bwMode="auto">
              <a:xfrm rot="10800000">
                <a:off x="5346701" y="967712"/>
                <a:ext cx="1500187" cy="1203325"/>
              </a:xfrm>
              <a:custGeom>
                <a:avLst/>
                <a:gdLst>
                  <a:gd name="T0" fmla="*/ 495 w 541"/>
                  <a:gd name="T1" fmla="*/ 223 h 434"/>
                  <a:gd name="T2" fmla="*/ 540 w 541"/>
                  <a:gd name="T3" fmla="*/ 168 h 434"/>
                  <a:gd name="T4" fmla="*/ 494 w 541"/>
                  <a:gd name="T5" fmla="*/ 112 h 434"/>
                  <a:gd name="T6" fmla="*/ 540 w 541"/>
                  <a:gd name="T7" fmla="*/ 57 h 434"/>
                  <a:gd name="T8" fmla="*/ 483 w 541"/>
                  <a:gd name="T9" fmla="*/ 0 h 434"/>
                  <a:gd name="T10" fmla="*/ 56 w 541"/>
                  <a:gd name="T11" fmla="*/ 0 h 434"/>
                  <a:gd name="T12" fmla="*/ 0 w 541"/>
                  <a:gd name="T13" fmla="*/ 56 h 434"/>
                  <a:gd name="T14" fmla="*/ 46 w 541"/>
                  <a:gd name="T15" fmla="*/ 112 h 434"/>
                  <a:gd name="T16" fmla="*/ 0 w 541"/>
                  <a:gd name="T17" fmla="*/ 167 h 434"/>
                  <a:gd name="T18" fmla="*/ 46 w 541"/>
                  <a:gd name="T19" fmla="*/ 223 h 434"/>
                  <a:gd name="T20" fmla="*/ 1 w 541"/>
                  <a:gd name="T21" fmla="*/ 278 h 434"/>
                  <a:gd name="T22" fmla="*/ 57 w 541"/>
                  <a:gd name="T23" fmla="*/ 334 h 434"/>
                  <a:gd name="T24" fmla="*/ 157 w 541"/>
                  <a:gd name="T25" fmla="*/ 334 h 434"/>
                  <a:gd name="T26" fmla="*/ 161 w 541"/>
                  <a:gd name="T27" fmla="*/ 351 h 434"/>
                  <a:gd name="T28" fmla="*/ 272 w 541"/>
                  <a:gd name="T29" fmla="*/ 433 h 434"/>
                  <a:gd name="T30" fmla="*/ 383 w 541"/>
                  <a:gd name="T31" fmla="*/ 335 h 434"/>
                  <a:gd name="T32" fmla="*/ 484 w 541"/>
                  <a:gd name="T33" fmla="*/ 335 h 434"/>
                  <a:gd name="T34" fmla="*/ 541 w 541"/>
                  <a:gd name="T35" fmla="*/ 278 h 434"/>
                  <a:gd name="T36" fmla="*/ 495 w 541"/>
                  <a:gd name="T37" fmla="*/ 223 h 434"/>
                  <a:gd name="T38" fmla="*/ 423 w 541"/>
                  <a:gd name="T39" fmla="*/ 241 h 434"/>
                  <a:gd name="T40" fmla="*/ 118 w 541"/>
                  <a:gd name="T41" fmla="*/ 241 h 434"/>
                  <a:gd name="T42" fmla="*/ 104 w 541"/>
                  <a:gd name="T43" fmla="*/ 227 h 434"/>
                  <a:gd name="T44" fmla="*/ 118 w 541"/>
                  <a:gd name="T45" fmla="*/ 213 h 434"/>
                  <a:gd name="T46" fmla="*/ 423 w 541"/>
                  <a:gd name="T47" fmla="*/ 213 h 434"/>
                  <a:gd name="T48" fmla="*/ 437 w 541"/>
                  <a:gd name="T49" fmla="*/ 227 h 434"/>
                  <a:gd name="T50" fmla="*/ 423 w 541"/>
                  <a:gd name="T51" fmla="*/ 241 h 434"/>
                  <a:gd name="T52" fmla="*/ 423 w 541"/>
                  <a:gd name="T53" fmla="*/ 116 h 434"/>
                  <a:gd name="T54" fmla="*/ 118 w 541"/>
                  <a:gd name="T55" fmla="*/ 116 h 434"/>
                  <a:gd name="T56" fmla="*/ 104 w 541"/>
                  <a:gd name="T57" fmla="*/ 102 h 434"/>
                  <a:gd name="T58" fmla="*/ 118 w 541"/>
                  <a:gd name="T59" fmla="*/ 88 h 434"/>
                  <a:gd name="T60" fmla="*/ 423 w 541"/>
                  <a:gd name="T61" fmla="*/ 88 h 434"/>
                  <a:gd name="T62" fmla="*/ 437 w 541"/>
                  <a:gd name="T63" fmla="*/ 102 h 434"/>
                  <a:gd name="T64" fmla="*/ 423 w 541"/>
                  <a:gd name="T65" fmla="*/ 116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41" h="434">
                    <a:moveTo>
                      <a:pt x="495" y="223"/>
                    </a:moveTo>
                    <a:cubicBezTo>
                      <a:pt x="521" y="218"/>
                      <a:pt x="540" y="195"/>
                      <a:pt x="540" y="168"/>
                    </a:cubicBezTo>
                    <a:cubicBezTo>
                      <a:pt x="540" y="140"/>
                      <a:pt x="520" y="117"/>
                      <a:pt x="494" y="112"/>
                    </a:cubicBezTo>
                    <a:cubicBezTo>
                      <a:pt x="520" y="107"/>
                      <a:pt x="540" y="84"/>
                      <a:pt x="540" y="57"/>
                    </a:cubicBezTo>
                    <a:cubicBezTo>
                      <a:pt x="540" y="26"/>
                      <a:pt x="514" y="0"/>
                      <a:pt x="483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25" y="0"/>
                      <a:pt x="0" y="25"/>
                      <a:pt x="0" y="56"/>
                    </a:cubicBezTo>
                    <a:cubicBezTo>
                      <a:pt x="0" y="84"/>
                      <a:pt x="20" y="107"/>
                      <a:pt x="46" y="112"/>
                    </a:cubicBezTo>
                    <a:cubicBezTo>
                      <a:pt x="20" y="117"/>
                      <a:pt x="0" y="140"/>
                      <a:pt x="0" y="167"/>
                    </a:cubicBezTo>
                    <a:cubicBezTo>
                      <a:pt x="0" y="195"/>
                      <a:pt x="20" y="218"/>
                      <a:pt x="46" y="223"/>
                    </a:cubicBezTo>
                    <a:cubicBezTo>
                      <a:pt x="20" y="228"/>
                      <a:pt x="1" y="250"/>
                      <a:pt x="1" y="278"/>
                    </a:cubicBezTo>
                    <a:cubicBezTo>
                      <a:pt x="1" y="309"/>
                      <a:pt x="26" y="334"/>
                      <a:pt x="57" y="334"/>
                    </a:cubicBezTo>
                    <a:cubicBezTo>
                      <a:pt x="157" y="334"/>
                      <a:pt x="157" y="334"/>
                      <a:pt x="157" y="334"/>
                    </a:cubicBezTo>
                    <a:cubicBezTo>
                      <a:pt x="158" y="340"/>
                      <a:pt x="159" y="345"/>
                      <a:pt x="161" y="351"/>
                    </a:cubicBezTo>
                    <a:cubicBezTo>
                      <a:pt x="175" y="399"/>
                      <a:pt x="219" y="434"/>
                      <a:pt x="272" y="433"/>
                    </a:cubicBezTo>
                    <a:cubicBezTo>
                      <a:pt x="331" y="433"/>
                      <a:pt x="380" y="392"/>
                      <a:pt x="383" y="335"/>
                    </a:cubicBezTo>
                    <a:cubicBezTo>
                      <a:pt x="484" y="335"/>
                      <a:pt x="484" y="335"/>
                      <a:pt x="484" y="335"/>
                    </a:cubicBezTo>
                    <a:cubicBezTo>
                      <a:pt x="515" y="335"/>
                      <a:pt x="541" y="309"/>
                      <a:pt x="541" y="278"/>
                    </a:cubicBezTo>
                    <a:cubicBezTo>
                      <a:pt x="541" y="251"/>
                      <a:pt x="521" y="228"/>
                      <a:pt x="495" y="223"/>
                    </a:cubicBezTo>
                    <a:close/>
                    <a:moveTo>
                      <a:pt x="423" y="241"/>
                    </a:moveTo>
                    <a:cubicBezTo>
                      <a:pt x="118" y="241"/>
                      <a:pt x="118" y="241"/>
                      <a:pt x="118" y="241"/>
                    </a:cubicBezTo>
                    <a:cubicBezTo>
                      <a:pt x="110" y="241"/>
                      <a:pt x="104" y="234"/>
                      <a:pt x="104" y="227"/>
                    </a:cubicBezTo>
                    <a:cubicBezTo>
                      <a:pt x="104" y="219"/>
                      <a:pt x="110" y="213"/>
                      <a:pt x="118" y="213"/>
                    </a:cubicBezTo>
                    <a:cubicBezTo>
                      <a:pt x="423" y="213"/>
                      <a:pt x="423" y="213"/>
                      <a:pt x="423" y="213"/>
                    </a:cubicBezTo>
                    <a:cubicBezTo>
                      <a:pt x="431" y="213"/>
                      <a:pt x="437" y="219"/>
                      <a:pt x="437" y="227"/>
                    </a:cubicBezTo>
                    <a:cubicBezTo>
                      <a:pt x="437" y="234"/>
                      <a:pt x="431" y="241"/>
                      <a:pt x="423" y="241"/>
                    </a:cubicBezTo>
                    <a:close/>
                    <a:moveTo>
                      <a:pt x="423" y="116"/>
                    </a:moveTo>
                    <a:cubicBezTo>
                      <a:pt x="118" y="116"/>
                      <a:pt x="118" y="116"/>
                      <a:pt x="118" y="116"/>
                    </a:cubicBezTo>
                    <a:cubicBezTo>
                      <a:pt x="110" y="116"/>
                      <a:pt x="104" y="110"/>
                      <a:pt x="104" y="102"/>
                    </a:cubicBezTo>
                    <a:cubicBezTo>
                      <a:pt x="104" y="95"/>
                      <a:pt x="110" y="88"/>
                      <a:pt x="118" y="88"/>
                    </a:cubicBezTo>
                    <a:cubicBezTo>
                      <a:pt x="423" y="88"/>
                      <a:pt x="423" y="88"/>
                      <a:pt x="423" y="88"/>
                    </a:cubicBezTo>
                    <a:cubicBezTo>
                      <a:pt x="431" y="88"/>
                      <a:pt x="437" y="95"/>
                      <a:pt x="437" y="102"/>
                    </a:cubicBezTo>
                    <a:cubicBezTo>
                      <a:pt x="437" y="110"/>
                      <a:pt x="431" y="116"/>
                      <a:pt x="423" y="116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247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 animBg="1"/>
      <p:bldP spid="126" grpId="0" animBg="1"/>
      <p:bldP spid="1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EC82BEF4-1CA6-432D-94ED-8E7E5A982799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33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主题​​">
  <a:themeElements>
    <a:clrScheme name="纸张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57741</TotalTime>
  <Words>52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主题​​</vt:lpstr>
      <vt:lpstr>INSTRUCCIONES GENERALES PARA EL USO DE M7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</dc:title>
  <dc:creator>Professionalslide</dc:creator>
  <cp:lastModifiedBy>Prestamo</cp:lastModifiedBy>
  <cp:revision>2360</cp:revision>
  <cp:lastPrinted>2021-10-01T19:02:07Z</cp:lastPrinted>
  <dcterms:created xsi:type="dcterms:W3CDTF">2014-11-26T08:06:19Z</dcterms:created>
  <dcterms:modified xsi:type="dcterms:W3CDTF">2021-10-31T14:07:21Z</dcterms:modified>
</cp:coreProperties>
</file>